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256" r:id="rId5"/>
    <p:sldId id="282" r:id="rId6"/>
    <p:sldId id="260" r:id="rId7"/>
    <p:sldId id="277" r:id="rId8"/>
    <p:sldId id="283" r:id="rId9"/>
    <p:sldId id="280" r:id="rId10"/>
    <p:sldId id="265" r:id="rId11"/>
    <p:sldId id="264" r:id="rId12"/>
    <p:sldId id="284" r:id="rId13"/>
    <p:sldId id="272" r:id="rId14"/>
    <p:sldId id="268" r:id="rId15"/>
    <p:sldId id="28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017A"/>
    <a:srgbClr val="A7B000"/>
    <a:srgbClr val="00285B"/>
    <a:srgbClr val="ED2121"/>
    <a:srgbClr val="253775"/>
    <a:srgbClr val="95A3D3"/>
    <a:srgbClr val="696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akoc, O. (Ozan)" userId="f3880bef-e870-423d-999c-9c419eb82be1" providerId="ADAL" clId="{3CA81E75-87C4-4FC4-B7E2-EA6CDD8236A5}"/>
    <pc:docChg chg="undo redo custSel addSld delSld modSld sldOrd">
      <pc:chgData name="Karakoc, O. (Ozan)" userId="f3880bef-e870-423d-999c-9c419eb82be1" providerId="ADAL" clId="{3CA81E75-87C4-4FC4-B7E2-EA6CDD8236A5}" dt="2026-08-23T11:51:06.862" v="3143" actId="113"/>
      <pc:docMkLst>
        <pc:docMk/>
      </pc:docMkLst>
      <pc:sldChg chg="modSp mod">
        <pc:chgData name="Karakoc, O. (Ozan)" userId="f3880bef-e870-423d-999c-9c419eb82be1" providerId="ADAL" clId="{3CA81E75-87C4-4FC4-B7E2-EA6CDD8236A5}" dt="2026-08-20T12:04:19.281" v="2193" actId="20577"/>
        <pc:sldMkLst>
          <pc:docMk/>
          <pc:sldMk cId="3987872739" sldId="256"/>
        </pc:sldMkLst>
        <pc:spChg chg="mod">
          <ac:chgData name="Karakoc, O. (Ozan)" userId="f3880bef-e870-423d-999c-9c419eb82be1" providerId="ADAL" clId="{3CA81E75-87C4-4FC4-B7E2-EA6CDD8236A5}" dt="2026-08-20T12:04:19.281" v="2193" actId="20577"/>
          <ac:spMkLst>
            <pc:docMk/>
            <pc:sldMk cId="3987872739" sldId="256"/>
            <ac:spMk id="4" creationId="{1F903900-BB9A-4342-A191-986DD64F862E}"/>
          </ac:spMkLst>
        </pc:spChg>
      </pc:sldChg>
      <pc:sldChg chg="modSp mod ord">
        <pc:chgData name="Karakoc, O. (Ozan)" userId="f3880bef-e870-423d-999c-9c419eb82be1" providerId="ADAL" clId="{3CA81E75-87C4-4FC4-B7E2-EA6CDD8236A5}" dt="2026-08-23T11:47:25.550" v="2791" actId="20577"/>
        <pc:sldMkLst>
          <pc:docMk/>
          <pc:sldMk cId="2420463435" sldId="260"/>
        </pc:sldMkLst>
        <pc:spChg chg="mod">
          <ac:chgData name="Karakoc, O. (Ozan)" userId="f3880bef-e870-423d-999c-9c419eb82be1" providerId="ADAL" clId="{3CA81E75-87C4-4FC4-B7E2-EA6CDD8236A5}" dt="2026-08-23T11:47:25.550" v="2791" actId="20577"/>
          <ac:spMkLst>
            <pc:docMk/>
            <pc:sldMk cId="2420463435" sldId="260"/>
            <ac:spMk id="2" creationId="{0EFEF435-96B8-514B-9DBC-C254B2257787}"/>
          </ac:spMkLst>
        </pc:spChg>
      </pc:sldChg>
      <pc:sldChg chg="delSp modSp mod">
        <pc:chgData name="Karakoc, O. (Ozan)" userId="f3880bef-e870-423d-999c-9c419eb82be1" providerId="ADAL" clId="{3CA81E75-87C4-4FC4-B7E2-EA6CDD8236A5}" dt="2026-08-20T12:57:40.411" v="2387" actId="403"/>
        <pc:sldMkLst>
          <pc:docMk/>
          <pc:sldMk cId="1235908428" sldId="264"/>
        </pc:sldMkLst>
        <pc:spChg chg="mod">
          <ac:chgData name="Karakoc, O. (Ozan)" userId="f3880bef-e870-423d-999c-9c419eb82be1" providerId="ADAL" clId="{3CA81E75-87C4-4FC4-B7E2-EA6CDD8236A5}" dt="2026-08-20T12:57:40.411" v="2387" actId="403"/>
          <ac:spMkLst>
            <pc:docMk/>
            <pc:sldMk cId="1235908428" sldId="264"/>
            <ac:spMk id="3" creationId="{B8F9ECFE-DEFD-AA4C-9E6A-C474F9FEC3BE}"/>
          </ac:spMkLst>
        </pc:spChg>
        <pc:spChg chg="mod">
          <ac:chgData name="Karakoc, O. (Ozan)" userId="f3880bef-e870-423d-999c-9c419eb82be1" providerId="ADAL" clId="{3CA81E75-87C4-4FC4-B7E2-EA6CDD8236A5}" dt="2026-08-20T11:47:20.485" v="1439" actId="1076"/>
          <ac:spMkLst>
            <pc:docMk/>
            <pc:sldMk cId="1235908428" sldId="264"/>
            <ac:spMk id="7" creationId="{5A5D92B1-260C-E74B-B20E-3F9D0E93FD6E}"/>
          </ac:spMkLst>
        </pc:spChg>
        <pc:spChg chg="mod">
          <ac:chgData name="Karakoc, O. (Ozan)" userId="f3880bef-e870-423d-999c-9c419eb82be1" providerId="ADAL" clId="{3CA81E75-87C4-4FC4-B7E2-EA6CDD8236A5}" dt="2026-08-20T11:47:24.458" v="1441" actId="1076"/>
          <ac:spMkLst>
            <pc:docMk/>
            <pc:sldMk cId="1235908428" sldId="264"/>
            <ac:spMk id="13" creationId="{44C22EB9-A604-514D-8CEF-00D42E30DE1F}"/>
          </ac:spMkLst>
        </pc:spChg>
        <pc:picChg chg="mod">
          <ac:chgData name="Karakoc, O. (Ozan)" userId="f3880bef-e870-423d-999c-9c419eb82be1" providerId="ADAL" clId="{3CA81E75-87C4-4FC4-B7E2-EA6CDD8236A5}" dt="2026-08-20T11:47:41.119" v="1444" actId="1076"/>
          <ac:picMkLst>
            <pc:docMk/>
            <pc:sldMk cId="1235908428" sldId="264"/>
            <ac:picMk id="5" creationId="{6113A6DC-EFB8-3047-86C6-E50B4E1C6E3C}"/>
          </ac:picMkLst>
        </pc:picChg>
        <pc:picChg chg="mod">
          <ac:chgData name="Karakoc, O. (Ozan)" userId="f3880bef-e870-423d-999c-9c419eb82be1" providerId="ADAL" clId="{3CA81E75-87C4-4FC4-B7E2-EA6CDD8236A5}" dt="2026-08-20T11:47:29.468" v="1443" actId="1076"/>
          <ac:picMkLst>
            <pc:docMk/>
            <pc:sldMk cId="1235908428" sldId="264"/>
            <ac:picMk id="6" creationId="{F388C1B5-24E3-7F4C-A8A6-5888946E362F}"/>
          </ac:picMkLst>
        </pc:picChg>
      </pc:sldChg>
      <pc:sldChg chg="addSp modSp mod">
        <pc:chgData name="Karakoc, O. (Ozan)" userId="f3880bef-e870-423d-999c-9c419eb82be1" providerId="ADAL" clId="{3CA81E75-87C4-4FC4-B7E2-EA6CDD8236A5}" dt="2026-08-20T12:57:36.788" v="2386" actId="403"/>
        <pc:sldMkLst>
          <pc:docMk/>
          <pc:sldMk cId="26820866" sldId="265"/>
        </pc:sldMkLst>
        <pc:spChg chg="mod">
          <ac:chgData name="Karakoc, O. (Ozan)" userId="f3880bef-e870-423d-999c-9c419eb82be1" providerId="ADAL" clId="{3CA81E75-87C4-4FC4-B7E2-EA6CDD8236A5}" dt="2026-08-20T12:57:36.788" v="2386" actId="403"/>
          <ac:spMkLst>
            <pc:docMk/>
            <pc:sldMk cId="26820866" sldId="265"/>
            <ac:spMk id="3" creationId="{B8F9ECFE-DEFD-AA4C-9E6A-C474F9FEC3BE}"/>
          </ac:spMkLst>
        </pc:spChg>
        <pc:inkChg chg="add">
          <ac:chgData name="Karakoc, O. (Ozan)" userId="f3880bef-e870-423d-999c-9c419eb82be1" providerId="ADAL" clId="{3CA81E75-87C4-4FC4-B7E2-EA6CDD8236A5}" dt="2026-08-20T11:58:12.482" v="1969" actId="9405"/>
          <ac:inkMkLst>
            <pc:docMk/>
            <pc:sldMk cId="26820866" sldId="265"/>
            <ac:inkMk id="4" creationId="{71338D52-A588-FF67-2D0D-7A7E9D75809B}"/>
          </ac:inkMkLst>
        </pc:inkChg>
      </pc:sldChg>
      <pc:sldChg chg="modSp mod">
        <pc:chgData name="Karakoc, O. (Ozan)" userId="f3880bef-e870-423d-999c-9c419eb82be1" providerId="ADAL" clId="{3CA81E75-87C4-4FC4-B7E2-EA6CDD8236A5}" dt="2026-08-20T12:57:26.176" v="2385" actId="1076"/>
        <pc:sldMkLst>
          <pc:docMk/>
          <pc:sldMk cId="1486188069" sldId="272"/>
        </pc:sldMkLst>
        <pc:spChg chg="mod">
          <ac:chgData name="Karakoc, O. (Ozan)" userId="f3880bef-e870-423d-999c-9c419eb82be1" providerId="ADAL" clId="{3CA81E75-87C4-4FC4-B7E2-EA6CDD8236A5}" dt="2026-08-20T12:57:26.176" v="2385" actId="1076"/>
          <ac:spMkLst>
            <pc:docMk/>
            <pc:sldMk cId="1486188069" sldId="272"/>
            <ac:spMk id="5" creationId="{7F828792-1D15-924F-B96E-019263F92E29}"/>
          </ac:spMkLst>
        </pc:spChg>
        <pc:picChg chg="mod">
          <ac:chgData name="Karakoc, O. (Ozan)" userId="f3880bef-e870-423d-999c-9c419eb82be1" providerId="ADAL" clId="{3CA81E75-87C4-4FC4-B7E2-EA6CDD8236A5}" dt="2026-08-20T11:48:23.340" v="1446" actId="1076"/>
          <ac:picMkLst>
            <pc:docMk/>
            <pc:sldMk cId="1486188069" sldId="272"/>
            <ac:picMk id="7" creationId="{08D581CE-8BDE-264A-9BB7-8158FC0C6959}"/>
          </ac:picMkLst>
        </pc:picChg>
      </pc:sldChg>
      <pc:sldChg chg="modSp mod ord">
        <pc:chgData name="Karakoc, O. (Ozan)" userId="f3880bef-e870-423d-999c-9c419eb82be1" providerId="ADAL" clId="{3CA81E75-87C4-4FC4-B7E2-EA6CDD8236A5}" dt="2026-08-23T11:45:42.752" v="2576" actId="20577"/>
        <pc:sldMkLst>
          <pc:docMk/>
          <pc:sldMk cId="2795082355" sldId="277"/>
        </pc:sldMkLst>
        <pc:spChg chg="mod">
          <ac:chgData name="Karakoc, O. (Ozan)" userId="f3880bef-e870-423d-999c-9c419eb82be1" providerId="ADAL" clId="{3CA81E75-87C4-4FC4-B7E2-EA6CDD8236A5}" dt="2026-08-23T11:45:42.752" v="2576" actId="20577"/>
          <ac:spMkLst>
            <pc:docMk/>
            <pc:sldMk cId="2795082355" sldId="277"/>
            <ac:spMk id="7" creationId="{DEA3307F-D535-48E4-8FB7-CA1B67D977A2}"/>
          </ac:spMkLst>
        </pc:spChg>
      </pc:sldChg>
      <pc:sldChg chg="modSp mod">
        <pc:chgData name="Karakoc, O. (Ozan)" userId="f3880bef-e870-423d-999c-9c419eb82be1" providerId="ADAL" clId="{3CA81E75-87C4-4FC4-B7E2-EA6CDD8236A5}" dt="2026-08-20T12:58:11.616" v="2392" actId="255"/>
        <pc:sldMkLst>
          <pc:docMk/>
          <pc:sldMk cId="2046972566" sldId="280"/>
        </pc:sldMkLst>
        <pc:spChg chg="mod">
          <ac:chgData name="Karakoc, O. (Ozan)" userId="f3880bef-e870-423d-999c-9c419eb82be1" providerId="ADAL" clId="{3CA81E75-87C4-4FC4-B7E2-EA6CDD8236A5}" dt="2026-08-20T12:58:11.616" v="2392" actId="255"/>
          <ac:spMkLst>
            <pc:docMk/>
            <pc:sldMk cId="2046972566" sldId="280"/>
            <ac:spMk id="6" creationId="{915FA558-2CAF-4356-848C-0B5203BD67C9}"/>
          </ac:spMkLst>
        </pc:spChg>
      </pc:sldChg>
      <pc:sldChg chg="modSp new mod">
        <pc:chgData name="Karakoc, O. (Ozan)" userId="f3880bef-e870-423d-999c-9c419eb82be1" providerId="ADAL" clId="{3CA81E75-87C4-4FC4-B7E2-EA6CDD8236A5}" dt="2026-08-23T11:46:40.585" v="2680" actId="20577"/>
        <pc:sldMkLst>
          <pc:docMk/>
          <pc:sldMk cId="3955535502" sldId="282"/>
        </pc:sldMkLst>
        <pc:spChg chg="mod">
          <ac:chgData name="Karakoc, O. (Ozan)" userId="f3880bef-e870-423d-999c-9c419eb82be1" providerId="ADAL" clId="{3CA81E75-87C4-4FC4-B7E2-EA6CDD8236A5}" dt="2026-08-23T11:46:40.585" v="2680" actId="20577"/>
          <ac:spMkLst>
            <pc:docMk/>
            <pc:sldMk cId="3955535502" sldId="282"/>
            <ac:spMk id="2" creationId="{D1D81E3D-5CBC-2386-700E-E570572ECE20}"/>
          </ac:spMkLst>
        </pc:spChg>
        <pc:spChg chg="mod">
          <ac:chgData name="Karakoc, O. (Ozan)" userId="f3880bef-e870-423d-999c-9c419eb82be1" providerId="ADAL" clId="{3CA81E75-87C4-4FC4-B7E2-EA6CDD8236A5}" dt="2026-08-20T11:40:00.263" v="1026" actId="20577"/>
          <ac:spMkLst>
            <pc:docMk/>
            <pc:sldMk cId="3955535502" sldId="282"/>
            <ac:spMk id="3" creationId="{1A3A1FD5-535A-E650-45D0-DBE316927FA6}"/>
          </ac:spMkLst>
        </pc:spChg>
      </pc:sldChg>
      <pc:sldChg chg="addSp delSp modSp new mod">
        <pc:chgData name="Karakoc, O. (Ozan)" userId="f3880bef-e870-423d-999c-9c419eb82be1" providerId="ADAL" clId="{3CA81E75-87C4-4FC4-B7E2-EA6CDD8236A5}" dt="2026-08-20T12:29:39.534" v="2246" actId="207"/>
        <pc:sldMkLst>
          <pc:docMk/>
          <pc:sldMk cId="4200014643" sldId="283"/>
        </pc:sldMkLst>
        <pc:spChg chg="mod">
          <ac:chgData name="Karakoc, O. (Ozan)" userId="f3880bef-e870-423d-999c-9c419eb82be1" providerId="ADAL" clId="{3CA81E75-87C4-4FC4-B7E2-EA6CDD8236A5}" dt="2026-08-20T11:43:13.302" v="1412" actId="26606"/>
          <ac:spMkLst>
            <pc:docMk/>
            <pc:sldMk cId="4200014643" sldId="283"/>
            <ac:spMk id="2" creationId="{FB942472-496B-572B-0B2C-DD2A86499CC8}"/>
          </ac:spMkLst>
        </pc:spChg>
        <pc:spChg chg="mod">
          <ac:chgData name="Karakoc, O. (Ozan)" userId="f3880bef-e870-423d-999c-9c419eb82be1" providerId="ADAL" clId="{3CA81E75-87C4-4FC4-B7E2-EA6CDD8236A5}" dt="2026-08-20T12:29:39.534" v="2246" actId="207"/>
          <ac:spMkLst>
            <pc:docMk/>
            <pc:sldMk cId="4200014643" sldId="283"/>
            <ac:spMk id="3" creationId="{D3F9203F-2973-285F-3BB9-EAC926780546}"/>
          </ac:spMkLst>
        </pc:spChg>
        <pc:picChg chg="add mod">
          <ac:chgData name="Karakoc, O. (Ozan)" userId="f3880bef-e870-423d-999c-9c419eb82be1" providerId="ADAL" clId="{3CA81E75-87C4-4FC4-B7E2-EA6CDD8236A5}" dt="2026-08-20T11:43:13.302" v="1412" actId="26606"/>
          <ac:picMkLst>
            <pc:docMk/>
            <pc:sldMk cId="4200014643" sldId="283"/>
            <ac:picMk id="5" creationId="{9C00D53B-D621-080C-5185-7D5B6508CE8C}"/>
          </ac:picMkLst>
        </pc:picChg>
      </pc:sldChg>
      <pc:sldChg chg="modSp new mod">
        <pc:chgData name="Karakoc, O. (Ozan)" userId="f3880bef-e870-423d-999c-9c419eb82be1" providerId="ADAL" clId="{3CA81E75-87C4-4FC4-B7E2-EA6CDD8236A5}" dt="2026-08-20T12:57:49.966" v="2389" actId="207"/>
        <pc:sldMkLst>
          <pc:docMk/>
          <pc:sldMk cId="1747933550" sldId="284"/>
        </pc:sldMkLst>
        <pc:spChg chg="mod">
          <ac:chgData name="Karakoc, O. (Ozan)" userId="f3880bef-e870-423d-999c-9c419eb82be1" providerId="ADAL" clId="{3CA81E75-87C4-4FC4-B7E2-EA6CDD8236A5}" dt="2026-08-20T12:57:49.966" v="2389" actId="207"/>
          <ac:spMkLst>
            <pc:docMk/>
            <pc:sldMk cId="1747933550" sldId="284"/>
            <ac:spMk id="2" creationId="{386EB772-1F25-9A96-5D80-C622341F0EFA}"/>
          </ac:spMkLst>
        </pc:spChg>
        <pc:spChg chg="mod">
          <ac:chgData name="Karakoc, O. (Ozan)" userId="f3880bef-e870-423d-999c-9c419eb82be1" providerId="ADAL" clId="{3CA81E75-87C4-4FC4-B7E2-EA6CDD8236A5}" dt="2026-08-20T11:50:39.659" v="1716" actId="207"/>
          <ac:spMkLst>
            <pc:docMk/>
            <pc:sldMk cId="1747933550" sldId="284"/>
            <ac:spMk id="3" creationId="{BDAD41E7-F5A0-4401-8B84-75133F7120B9}"/>
          </ac:spMkLst>
        </pc:spChg>
      </pc:sldChg>
      <pc:sldChg chg="modSp new mod">
        <pc:chgData name="Karakoc, O. (Ozan)" userId="f3880bef-e870-423d-999c-9c419eb82be1" providerId="ADAL" clId="{3CA81E75-87C4-4FC4-B7E2-EA6CDD8236A5}" dt="2026-08-23T11:51:06.862" v="3143" actId="113"/>
        <pc:sldMkLst>
          <pc:docMk/>
          <pc:sldMk cId="542499022" sldId="287"/>
        </pc:sldMkLst>
        <pc:spChg chg="mod">
          <ac:chgData name="Karakoc, O. (Ozan)" userId="f3880bef-e870-423d-999c-9c419eb82be1" providerId="ADAL" clId="{3CA81E75-87C4-4FC4-B7E2-EA6CDD8236A5}" dt="2026-08-23T11:51:06.862" v="3143" actId="113"/>
          <ac:spMkLst>
            <pc:docMk/>
            <pc:sldMk cId="542499022" sldId="287"/>
            <ac:spMk id="2" creationId="{2AFD5B6F-2A2D-49C0-89DA-5FBA820B936B}"/>
          </ac:spMkLst>
        </pc:spChg>
        <pc:spChg chg="mod">
          <ac:chgData name="Karakoc, O. (Ozan)" userId="f3880bef-e870-423d-999c-9c419eb82be1" providerId="ADAL" clId="{3CA81E75-87C4-4FC4-B7E2-EA6CDD8236A5}" dt="2026-08-20T12:03:07.066" v="2085" actId="20577"/>
          <ac:spMkLst>
            <pc:docMk/>
            <pc:sldMk cId="542499022" sldId="287"/>
            <ac:spMk id="3" creationId="{093D3A45-4177-DC83-B5A2-AEE56FA2732E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11:58:12.482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A30CB-3D72-0B40-97B4-109C5EA2380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5688B8-B5C3-BA46-AE8B-DD4C989F89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19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688B8-B5C3-BA46-AE8B-DD4C989F89D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235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6345CFD-658E-2947-BF8A-648CCB4B9794}"/>
              </a:ext>
            </a:extLst>
          </p:cNvPr>
          <p:cNvSpPr/>
          <p:nvPr userDrawn="1"/>
        </p:nvSpPr>
        <p:spPr>
          <a:xfrm rot="60000">
            <a:off x="9141979" y="-21194"/>
            <a:ext cx="3052381" cy="1544359"/>
          </a:xfrm>
          <a:custGeom>
            <a:avLst/>
            <a:gdLst>
              <a:gd name="connsiteX0" fmla="*/ 0 w 2685993"/>
              <a:gd name="connsiteY0" fmla="*/ 270425 h 1787344"/>
              <a:gd name="connsiteX1" fmla="*/ 270425 w 2685993"/>
              <a:gd name="connsiteY1" fmla="*/ 0 h 1787344"/>
              <a:gd name="connsiteX2" fmla="*/ 2415568 w 2685993"/>
              <a:gd name="connsiteY2" fmla="*/ 0 h 1787344"/>
              <a:gd name="connsiteX3" fmla="*/ 2685993 w 2685993"/>
              <a:gd name="connsiteY3" fmla="*/ 270425 h 1787344"/>
              <a:gd name="connsiteX4" fmla="*/ 2685993 w 2685993"/>
              <a:gd name="connsiteY4" fmla="*/ 1516919 h 1787344"/>
              <a:gd name="connsiteX5" fmla="*/ 2415568 w 2685993"/>
              <a:gd name="connsiteY5" fmla="*/ 1787344 h 1787344"/>
              <a:gd name="connsiteX6" fmla="*/ 270425 w 2685993"/>
              <a:gd name="connsiteY6" fmla="*/ 1787344 h 1787344"/>
              <a:gd name="connsiteX7" fmla="*/ 0 w 2685993"/>
              <a:gd name="connsiteY7" fmla="*/ 1516919 h 1787344"/>
              <a:gd name="connsiteX8" fmla="*/ 0 w 2685993"/>
              <a:gd name="connsiteY8" fmla="*/ 270425 h 1787344"/>
              <a:gd name="connsiteX0" fmla="*/ 0 w 2812045"/>
              <a:gd name="connsiteY0" fmla="*/ 270425 h 1787344"/>
              <a:gd name="connsiteX1" fmla="*/ 270425 w 2812045"/>
              <a:gd name="connsiteY1" fmla="*/ 0 h 1787344"/>
              <a:gd name="connsiteX2" fmla="*/ 2415568 w 2812045"/>
              <a:gd name="connsiteY2" fmla="*/ 0 h 1787344"/>
              <a:gd name="connsiteX3" fmla="*/ 2812045 w 2812045"/>
              <a:gd name="connsiteY3" fmla="*/ 1141193 h 1787344"/>
              <a:gd name="connsiteX4" fmla="*/ 2685993 w 2812045"/>
              <a:gd name="connsiteY4" fmla="*/ 1516919 h 1787344"/>
              <a:gd name="connsiteX5" fmla="*/ 2415568 w 2812045"/>
              <a:gd name="connsiteY5" fmla="*/ 1787344 h 1787344"/>
              <a:gd name="connsiteX6" fmla="*/ 270425 w 2812045"/>
              <a:gd name="connsiteY6" fmla="*/ 1787344 h 1787344"/>
              <a:gd name="connsiteX7" fmla="*/ 0 w 2812045"/>
              <a:gd name="connsiteY7" fmla="*/ 1516919 h 1787344"/>
              <a:gd name="connsiteX8" fmla="*/ 0 w 2812045"/>
              <a:gd name="connsiteY8" fmla="*/ 270425 h 1787344"/>
              <a:gd name="connsiteX0" fmla="*/ 0 w 2814002"/>
              <a:gd name="connsiteY0" fmla="*/ 270425 h 1787344"/>
              <a:gd name="connsiteX1" fmla="*/ 270425 w 2814002"/>
              <a:gd name="connsiteY1" fmla="*/ 0 h 1787344"/>
              <a:gd name="connsiteX2" fmla="*/ 2415568 w 2814002"/>
              <a:gd name="connsiteY2" fmla="*/ 0 h 1787344"/>
              <a:gd name="connsiteX3" fmla="*/ 2812045 w 2814002"/>
              <a:gd name="connsiteY3" fmla="*/ 1141193 h 1787344"/>
              <a:gd name="connsiteX4" fmla="*/ 2685993 w 2814002"/>
              <a:gd name="connsiteY4" fmla="*/ 1516919 h 1787344"/>
              <a:gd name="connsiteX5" fmla="*/ 2415568 w 2814002"/>
              <a:gd name="connsiteY5" fmla="*/ 1787344 h 1787344"/>
              <a:gd name="connsiteX6" fmla="*/ 270425 w 2814002"/>
              <a:gd name="connsiteY6" fmla="*/ 1787344 h 1787344"/>
              <a:gd name="connsiteX7" fmla="*/ 0 w 2814002"/>
              <a:gd name="connsiteY7" fmla="*/ 1516919 h 1787344"/>
              <a:gd name="connsiteX8" fmla="*/ 0 w 2814002"/>
              <a:gd name="connsiteY8" fmla="*/ 270425 h 1787344"/>
              <a:gd name="connsiteX0" fmla="*/ 0 w 2814002"/>
              <a:gd name="connsiteY0" fmla="*/ 270425 h 1787344"/>
              <a:gd name="connsiteX1" fmla="*/ 270425 w 2814002"/>
              <a:gd name="connsiteY1" fmla="*/ 0 h 1787344"/>
              <a:gd name="connsiteX2" fmla="*/ 2415568 w 2814002"/>
              <a:gd name="connsiteY2" fmla="*/ 0 h 1787344"/>
              <a:gd name="connsiteX3" fmla="*/ 2812045 w 2814002"/>
              <a:gd name="connsiteY3" fmla="*/ 1141193 h 1787344"/>
              <a:gd name="connsiteX4" fmla="*/ 2685993 w 2814002"/>
              <a:gd name="connsiteY4" fmla="*/ 1516919 h 1787344"/>
              <a:gd name="connsiteX5" fmla="*/ 2415568 w 2814002"/>
              <a:gd name="connsiteY5" fmla="*/ 1787344 h 1787344"/>
              <a:gd name="connsiteX6" fmla="*/ 270425 w 2814002"/>
              <a:gd name="connsiteY6" fmla="*/ 1787344 h 1787344"/>
              <a:gd name="connsiteX7" fmla="*/ 0 w 2814002"/>
              <a:gd name="connsiteY7" fmla="*/ 1516919 h 1787344"/>
              <a:gd name="connsiteX8" fmla="*/ 0 w 2814002"/>
              <a:gd name="connsiteY8" fmla="*/ 270425 h 1787344"/>
              <a:gd name="connsiteX0" fmla="*/ 0 w 2814294"/>
              <a:gd name="connsiteY0" fmla="*/ 270425 h 1787344"/>
              <a:gd name="connsiteX1" fmla="*/ 270425 w 2814294"/>
              <a:gd name="connsiteY1" fmla="*/ 0 h 1787344"/>
              <a:gd name="connsiteX2" fmla="*/ 2415568 w 2814294"/>
              <a:gd name="connsiteY2" fmla="*/ 0 h 1787344"/>
              <a:gd name="connsiteX3" fmla="*/ 2812045 w 2814294"/>
              <a:gd name="connsiteY3" fmla="*/ 1141193 h 1787344"/>
              <a:gd name="connsiteX4" fmla="*/ 2685993 w 2814294"/>
              <a:gd name="connsiteY4" fmla="*/ 1516919 h 1787344"/>
              <a:gd name="connsiteX5" fmla="*/ 2415568 w 2814294"/>
              <a:gd name="connsiteY5" fmla="*/ 1787344 h 1787344"/>
              <a:gd name="connsiteX6" fmla="*/ 270425 w 2814294"/>
              <a:gd name="connsiteY6" fmla="*/ 1787344 h 1787344"/>
              <a:gd name="connsiteX7" fmla="*/ 0 w 2814294"/>
              <a:gd name="connsiteY7" fmla="*/ 1516919 h 1787344"/>
              <a:gd name="connsiteX8" fmla="*/ 0 w 2814294"/>
              <a:gd name="connsiteY8" fmla="*/ 270425 h 1787344"/>
              <a:gd name="connsiteX0" fmla="*/ 0 w 2876189"/>
              <a:gd name="connsiteY0" fmla="*/ 270425 h 1787344"/>
              <a:gd name="connsiteX1" fmla="*/ 270425 w 2876189"/>
              <a:gd name="connsiteY1" fmla="*/ 0 h 1787344"/>
              <a:gd name="connsiteX2" fmla="*/ 2808031 w 2876189"/>
              <a:gd name="connsiteY2" fmla="*/ 256426 h 1787344"/>
              <a:gd name="connsiteX3" fmla="*/ 2812045 w 2876189"/>
              <a:gd name="connsiteY3" fmla="*/ 1141193 h 1787344"/>
              <a:gd name="connsiteX4" fmla="*/ 2685993 w 2876189"/>
              <a:gd name="connsiteY4" fmla="*/ 1516919 h 1787344"/>
              <a:gd name="connsiteX5" fmla="*/ 2415568 w 2876189"/>
              <a:gd name="connsiteY5" fmla="*/ 1787344 h 1787344"/>
              <a:gd name="connsiteX6" fmla="*/ 270425 w 2876189"/>
              <a:gd name="connsiteY6" fmla="*/ 1787344 h 1787344"/>
              <a:gd name="connsiteX7" fmla="*/ 0 w 2876189"/>
              <a:gd name="connsiteY7" fmla="*/ 1516919 h 1787344"/>
              <a:gd name="connsiteX8" fmla="*/ 0 w 2876189"/>
              <a:gd name="connsiteY8" fmla="*/ 270425 h 1787344"/>
              <a:gd name="connsiteX0" fmla="*/ 0 w 2814294"/>
              <a:gd name="connsiteY0" fmla="*/ 270425 h 1787344"/>
              <a:gd name="connsiteX1" fmla="*/ 270425 w 2814294"/>
              <a:gd name="connsiteY1" fmla="*/ 0 h 1787344"/>
              <a:gd name="connsiteX2" fmla="*/ 2808031 w 2814294"/>
              <a:gd name="connsiteY2" fmla="*/ 256426 h 1787344"/>
              <a:gd name="connsiteX3" fmla="*/ 2812045 w 2814294"/>
              <a:gd name="connsiteY3" fmla="*/ 1141193 h 1787344"/>
              <a:gd name="connsiteX4" fmla="*/ 2685993 w 2814294"/>
              <a:gd name="connsiteY4" fmla="*/ 1516919 h 1787344"/>
              <a:gd name="connsiteX5" fmla="*/ 2415568 w 2814294"/>
              <a:gd name="connsiteY5" fmla="*/ 1787344 h 1787344"/>
              <a:gd name="connsiteX6" fmla="*/ 270425 w 2814294"/>
              <a:gd name="connsiteY6" fmla="*/ 1787344 h 1787344"/>
              <a:gd name="connsiteX7" fmla="*/ 0 w 2814294"/>
              <a:gd name="connsiteY7" fmla="*/ 1516919 h 1787344"/>
              <a:gd name="connsiteX8" fmla="*/ 0 w 2814294"/>
              <a:gd name="connsiteY8" fmla="*/ 270425 h 1787344"/>
              <a:gd name="connsiteX0" fmla="*/ 0 w 2814294"/>
              <a:gd name="connsiteY0" fmla="*/ 270425 h 1787344"/>
              <a:gd name="connsiteX1" fmla="*/ 270425 w 2814294"/>
              <a:gd name="connsiteY1" fmla="*/ 0 h 1787344"/>
              <a:gd name="connsiteX2" fmla="*/ 2670475 w 2814294"/>
              <a:gd name="connsiteY2" fmla="*/ 314253 h 1787344"/>
              <a:gd name="connsiteX3" fmla="*/ 2812045 w 2814294"/>
              <a:gd name="connsiteY3" fmla="*/ 1141193 h 1787344"/>
              <a:gd name="connsiteX4" fmla="*/ 2685993 w 2814294"/>
              <a:gd name="connsiteY4" fmla="*/ 1516919 h 1787344"/>
              <a:gd name="connsiteX5" fmla="*/ 2415568 w 2814294"/>
              <a:gd name="connsiteY5" fmla="*/ 1787344 h 1787344"/>
              <a:gd name="connsiteX6" fmla="*/ 270425 w 2814294"/>
              <a:gd name="connsiteY6" fmla="*/ 1787344 h 1787344"/>
              <a:gd name="connsiteX7" fmla="*/ 0 w 2814294"/>
              <a:gd name="connsiteY7" fmla="*/ 1516919 h 1787344"/>
              <a:gd name="connsiteX8" fmla="*/ 0 w 2814294"/>
              <a:gd name="connsiteY8" fmla="*/ 270425 h 1787344"/>
              <a:gd name="connsiteX0" fmla="*/ 0 w 2814294"/>
              <a:gd name="connsiteY0" fmla="*/ 270425 h 1787344"/>
              <a:gd name="connsiteX1" fmla="*/ 270425 w 2814294"/>
              <a:gd name="connsiteY1" fmla="*/ 0 h 1787344"/>
              <a:gd name="connsiteX2" fmla="*/ 2807549 w 2814294"/>
              <a:gd name="connsiteY2" fmla="*/ 228721 h 1787344"/>
              <a:gd name="connsiteX3" fmla="*/ 2812045 w 2814294"/>
              <a:gd name="connsiteY3" fmla="*/ 1141193 h 1787344"/>
              <a:gd name="connsiteX4" fmla="*/ 2685993 w 2814294"/>
              <a:gd name="connsiteY4" fmla="*/ 1516919 h 1787344"/>
              <a:gd name="connsiteX5" fmla="*/ 2415568 w 2814294"/>
              <a:gd name="connsiteY5" fmla="*/ 1787344 h 1787344"/>
              <a:gd name="connsiteX6" fmla="*/ 270425 w 2814294"/>
              <a:gd name="connsiteY6" fmla="*/ 1787344 h 1787344"/>
              <a:gd name="connsiteX7" fmla="*/ 0 w 2814294"/>
              <a:gd name="connsiteY7" fmla="*/ 1516919 h 1787344"/>
              <a:gd name="connsiteX8" fmla="*/ 0 w 2814294"/>
              <a:gd name="connsiteY8" fmla="*/ 270425 h 1787344"/>
              <a:gd name="connsiteX0" fmla="*/ 0 w 2814294"/>
              <a:gd name="connsiteY0" fmla="*/ 155838 h 1672757"/>
              <a:gd name="connsiteX1" fmla="*/ 2807549 w 2814294"/>
              <a:gd name="connsiteY1" fmla="*/ 114134 h 1672757"/>
              <a:gd name="connsiteX2" fmla="*/ 2812045 w 2814294"/>
              <a:gd name="connsiteY2" fmla="*/ 1026606 h 1672757"/>
              <a:gd name="connsiteX3" fmla="*/ 2685993 w 2814294"/>
              <a:gd name="connsiteY3" fmla="*/ 1402332 h 1672757"/>
              <a:gd name="connsiteX4" fmla="*/ 2415568 w 2814294"/>
              <a:gd name="connsiteY4" fmla="*/ 1672757 h 1672757"/>
              <a:gd name="connsiteX5" fmla="*/ 270425 w 2814294"/>
              <a:gd name="connsiteY5" fmla="*/ 1672757 h 1672757"/>
              <a:gd name="connsiteX6" fmla="*/ 0 w 2814294"/>
              <a:gd name="connsiteY6" fmla="*/ 1402332 h 1672757"/>
              <a:gd name="connsiteX7" fmla="*/ 0 w 2814294"/>
              <a:gd name="connsiteY7" fmla="*/ 155838 h 1672757"/>
              <a:gd name="connsiteX0" fmla="*/ 0 w 2814294"/>
              <a:gd name="connsiteY0" fmla="*/ 94455 h 1611374"/>
              <a:gd name="connsiteX1" fmla="*/ 2807549 w 2814294"/>
              <a:gd name="connsiteY1" fmla="*/ 52751 h 1611374"/>
              <a:gd name="connsiteX2" fmla="*/ 2812045 w 2814294"/>
              <a:gd name="connsiteY2" fmla="*/ 965223 h 1611374"/>
              <a:gd name="connsiteX3" fmla="*/ 2685993 w 2814294"/>
              <a:gd name="connsiteY3" fmla="*/ 1340949 h 1611374"/>
              <a:gd name="connsiteX4" fmla="*/ 2415568 w 2814294"/>
              <a:gd name="connsiteY4" fmla="*/ 1611374 h 1611374"/>
              <a:gd name="connsiteX5" fmla="*/ 270425 w 2814294"/>
              <a:gd name="connsiteY5" fmla="*/ 1611374 h 1611374"/>
              <a:gd name="connsiteX6" fmla="*/ 0 w 2814294"/>
              <a:gd name="connsiteY6" fmla="*/ 1340949 h 1611374"/>
              <a:gd name="connsiteX7" fmla="*/ 0 w 2814294"/>
              <a:gd name="connsiteY7" fmla="*/ 94455 h 1611374"/>
              <a:gd name="connsiteX0" fmla="*/ 0 w 2814294"/>
              <a:gd name="connsiteY0" fmla="*/ 41794 h 1558713"/>
              <a:gd name="connsiteX1" fmla="*/ 2807549 w 2814294"/>
              <a:gd name="connsiteY1" fmla="*/ 90 h 1558713"/>
              <a:gd name="connsiteX2" fmla="*/ 2812045 w 2814294"/>
              <a:gd name="connsiteY2" fmla="*/ 912562 h 1558713"/>
              <a:gd name="connsiteX3" fmla="*/ 2685993 w 2814294"/>
              <a:gd name="connsiteY3" fmla="*/ 1288288 h 1558713"/>
              <a:gd name="connsiteX4" fmla="*/ 2415568 w 2814294"/>
              <a:gd name="connsiteY4" fmla="*/ 1558713 h 1558713"/>
              <a:gd name="connsiteX5" fmla="*/ 270425 w 2814294"/>
              <a:gd name="connsiteY5" fmla="*/ 1558713 h 1558713"/>
              <a:gd name="connsiteX6" fmla="*/ 0 w 2814294"/>
              <a:gd name="connsiteY6" fmla="*/ 1288288 h 1558713"/>
              <a:gd name="connsiteX7" fmla="*/ 0 w 2814294"/>
              <a:gd name="connsiteY7" fmla="*/ 41794 h 1558713"/>
              <a:gd name="connsiteX0" fmla="*/ 0 w 2814294"/>
              <a:gd name="connsiteY0" fmla="*/ 41794 h 1558713"/>
              <a:gd name="connsiteX1" fmla="*/ 2807549 w 2814294"/>
              <a:gd name="connsiteY1" fmla="*/ 90 h 1558713"/>
              <a:gd name="connsiteX2" fmla="*/ 2812045 w 2814294"/>
              <a:gd name="connsiteY2" fmla="*/ 912562 h 1558713"/>
              <a:gd name="connsiteX3" fmla="*/ 2685993 w 2814294"/>
              <a:gd name="connsiteY3" fmla="*/ 1288288 h 1558713"/>
              <a:gd name="connsiteX4" fmla="*/ 2415568 w 2814294"/>
              <a:gd name="connsiteY4" fmla="*/ 1558713 h 1558713"/>
              <a:gd name="connsiteX5" fmla="*/ 810670 w 2814294"/>
              <a:gd name="connsiteY5" fmla="*/ 1549283 h 1558713"/>
              <a:gd name="connsiteX6" fmla="*/ 0 w 2814294"/>
              <a:gd name="connsiteY6" fmla="*/ 1288288 h 1558713"/>
              <a:gd name="connsiteX7" fmla="*/ 0 w 2814294"/>
              <a:gd name="connsiteY7" fmla="*/ 41794 h 1558713"/>
              <a:gd name="connsiteX0" fmla="*/ 0 w 2814294"/>
              <a:gd name="connsiteY0" fmla="*/ 41794 h 1558713"/>
              <a:gd name="connsiteX1" fmla="*/ 2807549 w 2814294"/>
              <a:gd name="connsiteY1" fmla="*/ 90 h 1558713"/>
              <a:gd name="connsiteX2" fmla="*/ 2812045 w 2814294"/>
              <a:gd name="connsiteY2" fmla="*/ 912562 h 1558713"/>
              <a:gd name="connsiteX3" fmla="*/ 2685993 w 2814294"/>
              <a:gd name="connsiteY3" fmla="*/ 1288288 h 1558713"/>
              <a:gd name="connsiteX4" fmla="*/ 2415568 w 2814294"/>
              <a:gd name="connsiteY4" fmla="*/ 1558713 h 1558713"/>
              <a:gd name="connsiteX5" fmla="*/ 810670 w 2814294"/>
              <a:gd name="connsiteY5" fmla="*/ 1549283 h 1558713"/>
              <a:gd name="connsiteX6" fmla="*/ 264164 w 2814294"/>
              <a:gd name="connsiteY6" fmla="*/ 1339103 h 1558713"/>
              <a:gd name="connsiteX7" fmla="*/ 0 w 2814294"/>
              <a:gd name="connsiteY7" fmla="*/ 41794 h 1558713"/>
              <a:gd name="connsiteX0" fmla="*/ 0 w 3022080"/>
              <a:gd name="connsiteY0" fmla="*/ 45421 h 1558713"/>
              <a:gd name="connsiteX1" fmla="*/ 3015335 w 3022080"/>
              <a:gd name="connsiteY1" fmla="*/ 90 h 1558713"/>
              <a:gd name="connsiteX2" fmla="*/ 3019831 w 3022080"/>
              <a:gd name="connsiteY2" fmla="*/ 912562 h 1558713"/>
              <a:gd name="connsiteX3" fmla="*/ 2893779 w 3022080"/>
              <a:gd name="connsiteY3" fmla="*/ 1288288 h 1558713"/>
              <a:gd name="connsiteX4" fmla="*/ 2623354 w 3022080"/>
              <a:gd name="connsiteY4" fmla="*/ 1558713 h 1558713"/>
              <a:gd name="connsiteX5" fmla="*/ 1018456 w 3022080"/>
              <a:gd name="connsiteY5" fmla="*/ 1549283 h 1558713"/>
              <a:gd name="connsiteX6" fmla="*/ 471950 w 3022080"/>
              <a:gd name="connsiteY6" fmla="*/ 1339103 h 1558713"/>
              <a:gd name="connsiteX7" fmla="*/ 0 w 3022080"/>
              <a:gd name="connsiteY7" fmla="*/ 45421 h 1558713"/>
              <a:gd name="connsiteX0" fmla="*/ 0 w 3022080"/>
              <a:gd name="connsiteY0" fmla="*/ 45421 h 1558713"/>
              <a:gd name="connsiteX1" fmla="*/ 3015335 w 3022080"/>
              <a:gd name="connsiteY1" fmla="*/ 90 h 1558713"/>
              <a:gd name="connsiteX2" fmla="*/ 3019831 w 3022080"/>
              <a:gd name="connsiteY2" fmla="*/ 912562 h 1558713"/>
              <a:gd name="connsiteX3" fmla="*/ 2893779 w 3022080"/>
              <a:gd name="connsiteY3" fmla="*/ 1288288 h 1558713"/>
              <a:gd name="connsiteX4" fmla="*/ 2623354 w 3022080"/>
              <a:gd name="connsiteY4" fmla="*/ 1558713 h 1558713"/>
              <a:gd name="connsiteX5" fmla="*/ 824521 w 3022080"/>
              <a:gd name="connsiteY5" fmla="*/ 1552668 h 1558713"/>
              <a:gd name="connsiteX6" fmla="*/ 471950 w 3022080"/>
              <a:gd name="connsiteY6" fmla="*/ 1339103 h 1558713"/>
              <a:gd name="connsiteX7" fmla="*/ 0 w 3022080"/>
              <a:gd name="connsiteY7" fmla="*/ 45421 h 1558713"/>
              <a:gd name="connsiteX0" fmla="*/ 0 w 3022080"/>
              <a:gd name="connsiteY0" fmla="*/ 45421 h 1558713"/>
              <a:gd name="connsiteX1" fmla="*/ 3015335 w 3022080"/>
              <a:gd name="connsiteY1" fmla="*/ 90 h 1558713"/>
              <a:gd name="connsiteX2" fmla="*/ 3019831 w 3022080"/>
              <a:gd name="connsiteY2" fmla="*/ 912562 h 1558713"/>
              <a:gd name="connsiteX3" fmla="*/ 2893779 w 3022080"/>
              <a:gd name="connsiteY3" fmla="*/ 1288288 h 1558713"/>
              <a:gd name="connsiteX4" fmla="*/ 2623354 w 3022080"/>
              <a:gd name="connsiteY4" fmla="*/ 1558713 h 1558713"/>
              <a:gd name="connsiteX5" fmla="*/ 824521 w 3022080"/>
              <a:gd name="connsiteY5" fmla="*/ 1552668 h 1558713"/>
              <a:gd name="connsiteX6" fmla="*/ 471950 w 3022080"/>
              <a:gd name="connsiteY6" fmla="*/ 1339103 h 1558713"/>
              <a:gd name="connsiteX7" fmla="*/ 0 w 3022080"/>
              <a:gd name="connsiteY7" fmla="*/ 45421 h 1558713"/>
              <a:gd name="connsiteX0" fmla="*/ 0 w 3022358"/>
              <a:gd name="connsiteY0" fmla="*/ 45421 h 1558713"/>
              <a:gd name="connsiteX1" fmla="*/ 3015335 w 3022358"/>
              <a:gd name="connsiteY1" fmla="*/ 90 h 1558713"/>
              <a:gd name="connsiteX2" fmla="*/ 3019831 w 3022358"/>
              <a:gd name="connsiteY2" fmla="*/ 912562 h 1558713"/>
              <a:gd name="connsiteX3" fmla="*/ 2909209 w 3022358"/>
              <a:gd name="connsiteY3" fmla="*/ 1322622 h 1558713"/>
              <a:gd name="connsiteX4" fmla="*/ 2623354 w 3022358"/>
              <a:gd name="connsiteY4" fmla="*/ 1558713 h 1558713"/>
              <a:gd name="connsiteX5" fmla="*/ 824521 w 3022358"/>
              <a:gd name="connsiteY5" fmla="*/ 1552668 h 1558713"/>
              <a:gd name="connsiteX6" fmla="*/ 471950 w 3022358"/>
              <a:gd name="connsiteY6" fmla="*/ 1339103 h 1558713"/>
              <a:gd name="connsiteX7" fmla="*/ 0 w 3022358"/>
              <a:gd name="connsiteY7" fmla="*/ 45421 h 1558713"/>
              <a:gd name="connsiteX0" fmla="*/ 0 w 3022172"/>
              <a:gd name="connsiteY0" fmla="*/ 45421 h 1558713"/>
              <a:gd name="connsiteX1" fmla="*/ 3015335 w 3022172"/>
              <a:gd name="connsiteY1" fmla="*/ 90 h 1558713"/>
              <a:gd name="connsiteX2" fmla="*/ 3019831 w 3022172"/>
              <a:gd name="connsiteY2" fmla="*/ 912562 h 1558713"/>
              <a:gd name="connsiteX3" fmla="*/ 2909209 w 3022172"/>
              <a:gd name="connsiteY3" fmla="*/ 1322622 h 1558713"/>
              <a:gd name="connsiteX4" fmla="*/ 2623354 w 3022172"/>
              <a:gd name="connsiteY4" fmla="*/ 1558713 h 1558713"/>
              <a:gd name="connsiteX5" fmla="*/ 824521 w 3022172"/>
              <a:gd name="connsiteY5" fmla="*/ 1552668 h 1558713"/>
              <a:gd name="connsiteX6" fmla="*/ 471950 w 3022172"/>
              <a:gd name="connsiteY6" fmla="*/ 1339103 h 1558713"/>
              <a:gd name="connsiteX7" fmla="*/ 0 w 3022172"/>
              <a:gd name="connsiteY7" fmla="*/ 45421 h 1558713"/>
              <a:gd name="connsiteX0" fmla="*/ 0 w 3022172"/>
              <a:gd name="connsiteY0" fmla="*/ 45421 h 1558713"/>
              <a:gd name="connsiteX1" fmla="*/ 3015335 w 3022172"/>
              <a:gd name="connsiteY1" fmla="*/ 90 h 1558713"/>
              <a:gd name="connsiteX2" fmla="*/ 3019831 w 3022172"/>
              <a:gd name="connsiteY2" fmla="*/ 912562 h 1558713"/>
              <a:gd name="connsiteX3" fmla="*/ 2909209 w 3022172"/>
              <a:gd name="connsiteY3" fmla="*/ 1322622 h 1558713"/>
              <a:gd name="connsiteX4" fmla="*/ 2623354 w 3022172"/>
              <a:gd name="connsiteY4" fmla="*/ 1558713 h 1558713"/>
              <a:gd name="connsiteX5" fmla="*/ 824521 w 3022172"/>
              <a:gd name="connsiteY5" fmla="*/ 1552668 h 1558713"/>
              <a:gd name="connsiteX6" fmla="*/ 471950 w 3022172"/>
              <a:gd name="connsiteY6" fmla="*/ 1339103 h 1558713"/>
              <a:gd name="connsiteX7" fmla="*/ 0 w 3022172"/>
              <a:gd name="connsiteY7" fmla="*/ 45421 h 1558713"/>
              <a:gd name="connsiteX0" fmla="*/ 0 w 3022172"/>
              <a:gd name="connsiteY0" fmla="*/ 45331 h 1558623"/>
              <a:gd name="connsiteX1" fmla="*/ 3015335 w 3022172"/>
              <a:gd name="connsiteY1" fmla="*/ 0 h 1558623"/>
              <a:gd name="connsiteX2" fmla="*/ 3019831 w 3022172"/>
              <a:gd name="connsiteY2" fmla="*/ 912472 h 1558623"/>
              <a:gd name="connsiteX3" fmla="*/ 2909209 w 3022172"/>
              <a:gd name="connsiteY3" fmla="*/ 1322532 h 1558623"/>
              <a:gd name="connsiteX4" fmla="*/ 2623354 w 3022172"/>
              <a:gd name="connsiteY4" fmla="*/ 1558623 h 1558623"/>
              <a:gd name="connsiteX5" fmla="*/ 824521 w 3022172"/>
              <a:gd name="connsiteY5" fmla="*/ 1552578 h 1558623"/>
              <a:gd name="connsiteX6" fmla="*/ 471950 w 3022172"/>
              <a:gd name="connsiteY6" fmla="*/ 1339013 h 1558623"/>
              <a:gd name="connsiteX7" fmla="*/ 0 w 3022172"/>
              <a:gd name="connsiteY7" fmla="*/ 45331 h 1558623"/>
              <a:gd name="connsiteX0" fmla="*/ 0 w 3022172"/>
              <a:gd name="connsiteY0" fmla="*/ 39785 h 1553077"/>
              <a:gd name="connsiteX1" fmla="*/ 2980827 w 3022172"/>
              <a:gd name="connsiteY1" fmla="*/ 0 h 1553077"/>
              <a:gd name="connsiteX2" fmla="*/ 3019831 w 3022172"/>
              <a:gd name="connsiteY2" fmla="*/ 906926 h 1553077"/>
              <a:gd name="connsiteX3" fmla="*/ 2909209 w 3022172"/>
              <a:gd name="connsiteY3" fmla="*/ 1316986 h 1553077"/>
              <a:gd name="connsiteX4" fmla="*/ 2623354 w 3022172"/>
              <a:gd name="connsiteY4" fmla="*/ 1553077 h 1553077"/>
              <a:gd name="connsiteX5" fmla="*/ 824521 w 3022172"/>
              <a:gd name="connsiteY5" fmla="*/ 1547032 h 1553077"/>
              <a:gd name="connsiteX6" fmla="*/ 471950 w 3022172"/>
              <a:gd name="connsiteY6" fmla="*/ 1333467 h 1553077"/>
              <a:gd name="connsiteX7" fmla="*/ 0 w 3022172"/>
              <a:gd name="connsiteY7" fmla="*/ 39785 h 1553077"/>
              <a:gd name="connsiteX0" fmla="*/ 0 w 3022172"/>
              <a:gd name="connsiteY0" fmla="*/ 45071 h 1558363"/>
              <a:gd name="connsiteX1" fmla="*/ 3000509 w 3022172"/>
              <a:gd name="connsiteY1" fmla="*/ 0 h 1558363"/>
              <a:gd name="connsiteX2" fmla="*/ 3019831 w 3022172"/>
              <a:gd name="connsiteY2" fmla="*/ 912212 h 1558363"/>
              <a:gd name="connsiteX3" fmla="*/ 2909209 w 3022172"/>
              <a:gd name="connsiteY3" fmla="*/ 1322272 h 1558363"/>
              <a:gd name="connsiteX4" fmla="*/ 2623354 w 3022172"/>
              <a:gd name="connsiteY4" fmla="*/ 1558363 h 1558363"/>
              <a:gd name="connsiteX5" fmla="*/ 824521 w 3022172"/>
              <a:gd name="connsiteY5" fmla="*/ 1552318 h 1558363"/>
              <a:gd name="connsiteX6" fmla="*/ 471950 w 3022172"/>
              <a:gd name="connsiteY6" fmla="*/ 1338753 h 1558363"/>
              <a:gd name="connsiteX7" fmla="*/ 0 w 3022172"/>
              <a:gd name="connsiteY7" fmla="*/ 45071 h 1558363"/>
              <a:gd name="connsiteX0" fmla="*/ 0 w 3022172"/>
              <a:gd name="connsiteY0" fmla="*/ 45071 h 1558363"/>
              <a:gd name="connsiteX1" fmla="*/ 3000509 w 3022172"/>
              <a:gd name="connsiteY1" fmla="*/ 0 h 1558363"/>
              <a:gd name="connsiteX2" fmla="*/ 3019831 w 3022172"/>
              <a:gd name="connsiteY2" fmla="*/ 912212 h 1558363"/>
              <a:gd name="connsiteX3" fmla="*/ 2909209 w 3022172"/>
              <a:gd name="connsiteY3" fmla="*/ 1322272 h 1558363"/>
              <a:gd name="connsiteX4" fmla="*/ 2623354 w 3022172"/>
              <a:gd name="connsiteY4" fmla="*/ 1558363 h 1558363"/>
              <a:gd name="connsiteX5" fmla="*/ 819406 w 3022172"/>
              <a:gd name="connsiteY5" fmla="*/ 1542521 h 1558363"/>
              <a:gd name="connsiteX6" fmla="*/ 471950 w 3022172"/>
              <a:gd name="connsiteY6" fmla="*/ 1338753 h 1558363"/>
              <a:gd name="connsiteX7" fmla="*/ 0 w 3022172"/>
              <a:gd name="connsiteY7" fmla="*/ 45071 h 1558363"/>
              <a:gd name="connsiteX0" fmla="*/ 0 w 3022172"/>
              <a:gd name="connsiteY0" fmla="*/ 45071 h 1558363"/>
              <a:gd name="connsiteX1" fmla="*/ 3000509 w 3022172"/>
              <a:gd name="connsiteY1" fmla="*/ 0 h 1558363"/>
              <a:gd name="connsiteX2" fmla="*/ 3019831 w 3022172"/>
              <a:gd name="connsiteY2" fmla="*/ 912212 h 1558363"/>
              <a:gd name="connsiteX3" fmla="*/ 2909209 w 3022172"/>
              <a:gd name="connsiteY3" fmla="*/ 1322272 h 1558363"/>
              <a:gd name="connsiteX4" fmla="*/ 2623354 w 3022172"/>
              <a:gd name="connsiteY4" fmla="*/ 1558363 h 1558363"/>
              <a:gd name="connsiteX5" fmla="*/ 819406 w 3022172"/>
              <a:gd name="connsiteY5" fmla="*/ 1542521 h 1558363"/>
              <a:gd name="connsiteX6" fmla="*/ 471950 w 3022172"/>
              <a:gd name="connsiteY6" fmla="*/ 1338753 h 1558363"/>
              <a:gd name="connsiteX7" fmla="*/ 0 w 3022172"/>
              <a:gd name="connsiteY7" fmla="*/ 45071 h 1558363"/>
              <a:gd name="connsiteX0" fmla="*/ 0 w 3022172"/>
              <a:gd name="connsiteY0" fmla="*/ 45071 h 1558363"/>
              <a:gd name="connsiteX1" fmla="*/ 3000509 w 3022172"/>
              <a:gd name="connsiteY1" fmla="*/ 0 h 1558363"/>
              <a:gd name="connsiteX2" fmla="*/ 3019831 w 3022172"/>
              <a:gd name="connsiteY2" fmla="*/ 912212 h 1558363"/>
              <a:gd name="connsiteX3" fmla="*/ 2909209 w 3022172"/>
              <a:gd name="connsiteY3" fmla="*/ 1322272 h 1558363"/>
              <a:gd name="connsiteX4" fmla="*/ 2623354 w 3022172"/>
              <a:gd name="connsiteY4" fmla="*/ 1558363 h 1558363"/>
              <a:gd name="connsiteX5" fmla="*/ 819406 w 3022172"/>
              <a:gd name="connsiteY5" fmla="*/ 1542521 h 1558363"/>
              <a:gd name="connsiteX6" fmla="*/ 471950 w 3022172"/>
              <a:gd name="connsiteY6" fmla="*/ 1338753 h 1558363"/>
              <a:gd name="connsiteX7" fmla="*/ 0 w 3022172"/>
              <a:gd name="connsiteY7" fmla="*/ 45071 h 1558363"/>
              <a:gd name="connsiteX0" fmla="*/ 0 w 3021728"/>
              <a:gd name="connsiteY0" fmla="*/ 45071 h 1558363"/>
              <a:gd name="connsiteX1" fmla="*/ 3000509 w 3021728"/>
              <a:gd name="connsiteY1" fmla="*/ 0 h 1558363"/>
              <a:gd name="connsiteX2" fmla="*/ 3019831 w 3021728"/>
              <a:gd name="connsiteY2" fmla="*/ 912212 h 1558363"/>
              <a:gd name="connsiteX3" fmla="*/ 2877760 w 3021728"/>
              <a:gd name="connsiteY3" fmla="*/ 1327325 h 1558363"/>
              <a:gd name="connsiteX4" fmla="*/ 2623354 w 3021728"/>
              <a:gd name="connsiteY4" fmla="*/ 1558363 h 1558363"/>
              <a:gd name="connsiteX5" fmla="*/ 819406 w 3021728"/>
              <a:gd name="connsiteY5" fmla="*/ 1542521 h 1558363"/>
              <a:gd name="connsiteX6" fmla="*/ 471950 w 3021728"/>
              <a:gd name="connsiteY6" fmla="*/ 1338753 h 1558363"/>
              <a:gd name="connsiteX7" fmla="*/ 0 w 3021728"/>
              <a:gd name="connsiteY7" fmla="*/ 45071 h 1558363"/>
              <a:gd name="connsiteX0" fmla="*/ 0 w 3020717"/>
              <a:gd name="connsiteY0" fmla="*/ 45071 h 1558363"/>
              <a:gd name="connsiteX1" fmla="*/ 3000509 w 3020717"/>
              <a:gd name="connsiteY1" fmla="*/ 0 h 1558363"/>
              <a:gd name="connsiteX2" fmla="*/ 3018809 w 3020717"/>
              <a:gd name="connsiteY2" fmla="*/ 853663 h 1558363"/>
              <a:gd name="connsiteX3" fmla="*/ 2877760 w 3020717"/>
              <a:gd name="connsiteY3" fmla="*/ 1327325 h 1558363"/>
              <a:gd name="connsiteX4" fmla="*/ 2623354 w 3020717"/>
              <a:gd name="connsiteY4" fmla="*/ 1558363 h 1558363"/>
              <a:gd name="connsiteX5" fmla="*/ 819406 w 3020717"/>
              <a:gd name="connsiteY5" fmla="*/ 1542521 h 1558363"/>
              <a:gd name="connsiteX6" fmla="*/ 471950 w 3020717"/>
              <a:gd name="connsiteY6" fmla="*/ 1338753 h 1558363"/>
              <a:gd name="connsiteX7" fmla="*/ 0 w 3020717"/>
              <a:gd name="connsiteY7" fmla="*/ 45071 h 1558363"/>
              <a:gd name="connsiteX0" fmla="*/ 0 w 3020890"/>
              <a:gd name="connsiteY0" fmla="*/ 45071 h 1558363"/>
              <a:gd name="connsiteX1" fmla="*/ 3000509 w 3020890"/>
              <a:gd name="connsiteY1" fmla="*/ 0 h 1558363"/>
              <a:gd name="connsiteX2" fmla="*/ 3018809 w 3020890"/>
              <a:gd name="connsiteY2" fmla="*/ 853663 h 1558363"/>
              <a:gd name="connsiteX3" fmla="*/ 2891440 w 3020890"/>
              <a:gd name="connsiteY3" fmla="*/ 1340535 h 1558363"/>
              <a:gd name="connsiteX4" fmla="*/ 2623354 w 3020890"/>
              <a:gd name="connsiteY4" fmla="*/ 1558363 h 1558363"/>
              <a:gd name="connsiteX5" fmla="*/ 819406 w 3020890"/>
              <a:gd name="connsiteY5" fmla="*/ 1542521 h 1558363"/>
              <a:gd name="connsiteX6" fmla="*/ 471950 w 3020890"/>
              <a:gd name="connsiteY6" fmla="*/ 1338753 h 1558363"/>
              <a:gd name="connsiteX7" fmla="*/ 0 w 3020890"/>
              <a:gd name="connsiteY7" fmla="*/ 45071 h 1558363"/>
              <a:gd name="connsiteX0" fmla="*/ 0 w 3020804"/>
              <a:gd name="connsiteY0" fmla="*/ 45071 h 1558363"/>
              <a:gd name="connsiteX1" fmla="*/ 3000509 w 3020804"/>
              <a:gd name="connsiteY1" fmla="*/ 0 h 1558363"/>
              <a:gd name="connsiteX2" fmla="*/ 3018809 w 3020804"/>
              <a:gd name="connsiteY2" fmla="*/ 853663 h 1558363"/>
              <a:gd name="connsiteX3" fmla="*/ 2884952 w 3020804"/>
              <a:gd name="connsiteY3" fmla="*/ 1354097 h 1558363"/>
              <a:gd name="connsiteX4" fmla="*/ 2623354 w 3020804"/>
              <a:gd name="connsiteY4" fmla="*/ 1558363 h 1558363"/>
              <a:gd name="connsiteX5" fmla="*/ 819406 w 3020804"/>
              <a:gd name="connsiteY5" fmla="*/ 1542521 h 1558363"/>
              <a:gd name="connsiteX6" fmla="*/ 471950 w 3020804"/>
              <a:gd name="connsiteY6" fmla="*/ 1338753 h 1558363"/>
              <a:gd name="connsiteX7" fmla="*/ 0 w 3020804"/>
              <a:gd name="connsiteY7" fmla="*/ 45071 h 1558363"/>
              <a:gd name="connsiteX0" fmla="*/ 0 w 3020804"/>
              <a:gd name="connsiteY0" fmla="*/ 45071 h 1562052"/>
              <a:gd name="connsiteX1" fmla="*/ 3000509 w 3020804"/>
              <a:gd name="connsiteY1" fmla="*/ 0 h 1562052"/>
              <a:gd name="connsiteX2" fmla="*/ 3018809 w 3020804"/>
              <a:gd name="connsiteY2" fmla="*/ 853663 h 1562052"/>
              <a:gd name="connsiteX3" fmla="*/ 2884952 w 3020804"/>
              <a:gd name="connsiteY3" fmla="*/ 1354097 h 1562052"/>
              <a:gd name="connsiteX4" fmla="*/ 2775842 w 3020804"/>
              <a:gd name="connsiteY4" fmla="*/ 1562052 h 1562052"/>
              <a:gd name="connsiteX5" fmla="*/ 819406 w 3020804"/>
              <a:gd name="connsiteY5" fmla="*/ 1542521 h 1562052"/>
              <a:gd name="connsiteX6" fmla="*/ 471950 w 3020804"/>
              <a:gd name="connsiteY6" fmla="*/ 1338753 h 1562052"/>
              <a:gd name="connsiteX7" fmla="*/ 0 w 3020804"/>
              <a:gd name="connsiteY7" fmla="*/ 45071 h 1562052"/>
              <a:gd name="connsiteX0" fmla="*/ 0 w 3020804"/>
              <a:gd name="connsiteY0" fmla="*/ 45071 h 1562052"/>
              <a:gd name="connsiteX1" fmla="*/ 3000509 w 3020804"/>
              <a:gd name="connsiteY1" fmla="*/ 0 h 1562052"/>
              <a:gd name="connsiteX2" fmla="*/ 3018809 w 3020804"/>
              <a:gd name="connsiteY2" fmla="*/ 853663 h 1562052"/>
              <a:gd name="connsiteX3" fmla="*/ 2884952 w 3020804"/>
              <a:gd name="connsiteY3" fmla="*/ 1354097 h 1562052"/>
              <a:gd name="connsiteX4" fmla="*/ 2775842 w 3020804"/>
              <a:gd name="connsiteY4" fmla="*/ 1562052 h 1562052"/>
              <a:gd name="connsiteX5" fmla="*/ 819406 w 3020804"/>
              <a:gd name="connsiteY5" fmla="*/ 1542521 h 1562052"/>
              <a:gd name="connsiteX6" fmla="*/ 471950 w 3020804"/>
              <a:gd name="connsiteY6" fmla="*/ 1338753 h 1562052"/>
              <a:gd name="connsiteX7" fmla="*/ 0 w 3020804"/>
              <a:gd name="connsiteY7" fmla="*/ 45071 h 1562052"/>
              <a:gd name="connsiteX0" fmla="*/ 0 w 3020804"/>
              <a:gd name="connsiteY0" fmla="*/ 45071 h 1564617"/>
              <a:gd name="connsiteX1" fmla="*/ 3000509 w 3020804"/>
              <a:gd name="connsiteY1" fmla="*/ 0 h 1564617"/>
              <a:gd name="connsiteX2" fmla="*/ 3018809 w 3020804"/>
              <a:gd name="connsiteY2" fmla="*/ 853663 h 1564617"/>
              <a:gd name="connsiteX3" fmla="*/ 2884952 w 3020804"/>
              <a:gd name="connsiteY3" fmla="*/ 1354097 h 1564617"/>
              <a:gd name="connsiteX4" fmla="*/ 2810817 w 3020804"/>
              <a:gd name="connsiteY4" fmla="*/ 1564617 h 1564617"/>
              <a:gd name="connsiteX5" fmla="*/ 819406 w 3020804"/>
              <a:gd name="connsiteY5" fmla="*/ 1542521 h 1564617"/>
              <a:gd name="connsiteX6" fmla="*/ 471950 w 3020804"/>
              <a:gd name="connsiteY6" fmla="*/ 1338753 h 1564617"/>
              <a:gd name="connsiteX7" fmla="*/ 0 w 3020804"/>
              <a:gd name="connsiteY7" fmla="*/ 45071 h 1564617"/>
              <a:gd name="connsiteX0" fmla="*/ 0 w 3020804"/>
              <a:gd name="connsiteY0" fmla="*/ 45071 h 1564617"/>
              <a:gd name="connsiteX1" fmla="*/ 3000509 w 3020804"/>
              <a:gd name="connsiteY1" fmla="*/ 0 h 1564617"/>
              <a:gd name="connsiteX2" fmla="*/ 3018809 w 3020804"/>
              <a:gd name="connsiteY2" fmla="*/ 853663 h 1564617"/>
              <a:gd name="connsiteX3" fmla="*/ 2884952 w 3020804"/>
              <a:gd name="connsiteY3" fmla="*/ 1354097 h 1564617"/>
              <a:gd name="connsiteX4" fmla="*/ 2810817 w 3020804"/>
              <a:gd name="connsiteY4" fmla="*/ 1564617 h 1564617"/>
              <a:gd name="connsiteX5" fmla="*/ 819406 w 3020804"/>
              <a:gd name="connsiteY5" fmla="*/ 1542521 h 1564617"/>
              <a:gd name="connsiteX6" fmla="*/ 471950 w 3020804"/>
              <a:gd name="connsiteY6" fmla="*/ 1338753 h 1564617"/>
              <a:gd name="connsiteX7" fmla="*/ 0 w 3020804"/>
              <a:gd name="connsiteY7" fmla="*/ 45071 h 1564617"/>
              <a:gd name="connsiteX0" fmla="*/ 0 w 3020804"/>
              <a:gd name="connsiteY0" fmla="*/ 45071 h 1564617"/>
              <a:gd name="connsiteX1" fmla="*/ 3000509 w 3020804"/>
              <a:gd name="connsiteY1" fmla="*/ 0 h 1564617"/>
              <a:gd name="connsiteX2" fmla="*/ 3018809 w 3020804"/>
              <a:gd name="connsiteY2" fmla="*/ 853663 h 1564617"/>
              <a:gd name="connsiteX3" fmla="*/ 2884952 w 3020804"/>
              <a:gd name="connsiteY3" fmla="*/ 1354097 h 1564617"/>
              <a:gd name="connsiteX4" fmla="*/ 2810817 w 3020804"/>
              <a:gd name="connsiteY4" fmla="*/ 1564617 h 1564617"/>
              <a:gd name="connsiteX5" fmla="*/ 819406 w 3020804"/>
              <a:gd name="connsiteY5" fmla="*/ 1542521 h 1564617"/>
              <a:gd name="connsiteX6" fmla="*/ 471950 w 3020804"/>
              <a:gd name="connsiteY6" fmla="*/ 1338753 h 1564617"/>
              <a:gd name="connsiteX7" fmla="*/ 0 w 3020804"/>
              <a:gd name="connsiteY7" fmla="*/ 45071 h 1564617"/>
              <a:gd name="connsiteX0" fmla="*/ 0 w 3020804"/>
              <a:gd name="connsiteY0" fmla="*/ 45071 h 1564617"/>
              <a:gd name="connsiteX1" fmla="*/ 3000509 w 3020804"/>
              <a:gd name="connsiteY1" fmla="*/ 0 h 1564617"/>
              <a:gd name="connsiteX2" fmla="*/ 3018809 w 3020804"/>
              <a:gd name="connsiteY2" fmla="*/ 853663 h 1564617"/>
              <a:gd name="connsiteX3" fmla="*/ 2884952 w 3020804"/>
              <a:gd name="connsiteY3" fmla="*/ 1354097 h 1564617"/>
              <a:gd name="connsiteX4" fmla="*/ 2810817 w 3020804"/>
              <a:gd name="connsiteY4" fmla="*/ 1564617 h 1564617"/>
              <a:gd name="connsiteX5" fmla="*/ 543112 w 3020804"/>
              <a:gd name="connsiteY5" fmla="*/ 1540993 h 1564617"/>
              <a:gd name="connsiteX6" fmla="*/ 471950 w 3020804"/>
              <a:gd name="connsiteY6" fmla="*/ 1338753 h 1564617"/>
              <a:gd name="connsiteX7" fmla="*/ 0 w 3020804"/>
              <a:gd name="connsiteY7" fmla="*/ 45071 h 1564617"/>
              <a:gd name="connsiteX0" fmla="*/ 0 w 3020804"/>
              <a:gd name="connsiteY0" fmla="*/ 45071 h 1564617"/>
              <a:gd name="connsiteX1" fmla="*/ 3000509 w 3020804"/>
              <a:gd name="connsiteY1" fmla="*/ 0 h 1564617"/>
              <a:gd name="connsiteX2" fmla="*/ 3018809 w 3020804"/>
              <a:gd name="connsiteY2" fmla="*/ 853663 h 1564617"/>
              <a:gd name="connsiteX3" fmla="*/ 2884952 w 3020804"/>
              <a:gd name="connsiteY3" fmla="*/ 1354097 h 1564617"/>
              <a:gd name="connsiteX4" fmla="*/ 2810817 w 3020804"/>
              <a:gd name="connsiteY4" fmla="*/ 1564617 h 1564617"/>
              <a:gd name="connsiteX5" fmla="*/ 543112 w 3020804"/>
              <a:gd name="connsiteY5" fmla="*/ 1540993 h 1564617"/>
              <a:gd name="connsiteX6" fmla="*/ 545335 w 3020804"/>
              <a:gd name="connsiteY6" fmla="*/ 1540703 h 1564617"/>
              <a:gd name="connsiteX7" fmla="*/ 0 w 3020804"/>
              <a:gd name="connsiteY7" fmla="*/ 45071 h 1564617"/>
              <a:gd name="connsiteX0" fmla="*/ 0 w 3020804"/>
              <a:gd name="connsiteY0" fmla="*/ 45071 h 1564118"/>
              <a:gd name="connsiteX1" fmla="*/ 3000509 w 3020804"/>
              <a:gd name="connsiteY1" fmla="*/ 0 h 1564118"/>
              <a:gd name="connsiteX2" fmla="*/ 3018809 w 3020804"/>
              <a:gd name="connsiteY2" fmla="*/ 853663 h 1564118"/>
              <a:gd name="connsiteX3" fmla="*/ 2884952 w 3020804"/>
              <a:gd name="connsiteY3" fmla="*/ 1354097 h 1564118"/>
              <a:gd name="connsiteX4" fmla="*/ 2839388 w 3020804"/>
              <a:gd name="connsiteY4" fmla="*/ 1564118 h 1564118"/>
              <a:gd name="connsiteX5" fmla="*/ 543112 w 3020804"/>
              <a:gd name="connsiteY5" fmla="*/ 1540993 h 1564118"/>
              <a:gd name="connsiteX6" fmla="*/ 545335 w 3020804"/>
              <a:gd name="connsiteY6" fmla="*/ 1540703 h 1564118"/>
              <a:gd name="connsiteX7" fmla="*/ 0 w 3020804"/>
              <a:gd name="connsiteY7" fmla="*/ 45071 h 1564118"/>
              <a:gd name="connsiteX0" fmla="*/ 0 w 3020345"/>
              <a:gd name="connsiteY0" fmla="*/ 45071 h 1629656"/>
              <a:gd name="connsiteX1" fmla="*/ 3000509 w 3020345"/>
              <a:gd name="connsiteY1" fmla="*/ 0 h 1629656"/>
              <a:gd name="connsiteX2" fmla="*/ 3018809 w 3020345"/>
              <a:gd name="connsiteY2" fmla="*/ 853663 h 1629656"/>
              <a:gd name="connsiteX3" fmla="*/ 2837817 w 3020345"/>
              <a:gd name="connsiteY3" fmla="*/ 1564501 h 1629656"/>
              <a:gd name="connsiteX4" fmla="*/ 2839388 w 3020345"/>
              <a:gd name="connsiteY4" fmla="*/ 1564118 h 1629656"/>
              <a:gd name="connsiteX5" fmla="*/ 543112 w 3020345"/>
              <a:gd name="connsiteY5" fmla="*/ 1540993 h 1629656"/>
              <a:gd name="connsiteX6" fmla="*/ 545335 w 3020345"/>
              <a:gd name="connsiteY6" fmla="*/ 1540703 h 1629656"/>
              <a:gd name="connsiteX7" fmla="*/ 0 w 3020345"/>
              <a:gd name="connsiteY7" fmla="*/ 45071 h 1629656"/>
              <a:gd name="connsiteX0" fmla="*/ 0 w 3020345"/>
              <a:gd name="connsiteY0" fmla="*/ 45071 h 1564501"/>
              <a:gd name="connsiteX1" fmla="*/ 3000509 w 3020345"/>
              <a:gd name="connsiteY1" fmla="*/ 0 h 1564501"/>
              <a:gd name="connsiteX2" fmla="*/ 3018809 w 3020345"/>
              <a:gd name="connsiteY2" fmla="*/ 853663 h 1564501"/>
              <a:gd name="connsiteX3" fmla="*/ 2837817 w 3020345"/>
              <a:gd name="connsiteY3" fmla="*/ 1564501 h 1564501"/>
              <a:gd name="connsiteX4" fmla="*/ 2839388 w 3020345"/>
              <a:gd name="connsiteY4" fmla="*/ 1564118 h 1564501"/>
              <a:gd name="connsiteX5" fmla="*/ 543112 w 3020345"/>
              <a:gd name="connsiteY5" fmla="*/ 1540993 h 1564501"/>
              <a:gd name="connsiteX6" fmla="*/ 545335 w 3020345"/>
              <a:gd name="connsiteY6" fmla="*/ 1540703 h 1564501"/>
              <a:gd name="connsiteX7" fmla="*/ 0 w 3020345"/>
              <a:gd name="connsiteY7" fmla="*/ 45071 h 1564501"/>
              <a:gd name="connsiteX0" fmla="*/ 0 w 3020345"/>
              <a:gd name="connsiteY0" fmla="*/ 45071 h 1564501"/>
              <a:gd name="connsiteX1" fmla="*/ 3000509 w 3020345"/>
              <a:gd name="connsiteY1" fmla="*/ 0 h 1564501"/>
              <a:gd name="connsiteX2" fmla="*/ 3018809 w 3020345"/>
              <a:gd name="connsiteY2" fmla="*/ 853663 h 1564501"/>
              <a:gd name="connsiteX3" fmla="*/ 2837817 w 3020345"/>
              <a:gd name="connsiteY3" fmla="*/ 1564501 h 1564501"/>
              <a:gd name="connsiteX4" fmla="*/ 2839388 w 3020345"/>
              <a:gd name="connsiteY4" fmla="*/ 1564118 h 1564501"/>
              <a:gd name="connsiteX5" fmla="*/ 543112 w 3020345"/>
              <a:gd name="connsiteY5" fmla="*/ 1540993 h 1564501"/>
              <a:gd name="connsiteX6" fmla="*/ 925872 w 3020345"/>
              <a:gd name="connsiteY6" fmla="*/ 1540199 h 1564501"/>
              <a:gd name="connsiteX7" fmla="*/ 0 w 3020345"/>
              <a:gd name="connsiteY7" fmla="*/ 45071 h 1564501"/>
              <a:gd name="connsiteX0" fmla="*/ 0 w 3020345"/>
              <a:gd name="connsiteY0" fmla="*/ 45071 h 1564501"/>
              <a:gd name="connsiteX1" fmla="*/ 3000509 w 3020345"/>
              <a:gd name="connsiteY1" fmla="*/ 0 h 1564501"/>
              <a:gd name="connsiteX2" fmla="*/ 3018809 w 3020345"/>
              <a:gd name="connsiteY2" fmla="*/ 853663 h 1564501"/>
              <a:gd name="connsiteX3" fmla="*/ 2837817 w 3020345"/>
              <a:gd name="connsiteY3" fmla="*/ 1564501 h 1564501"/>
              <a:gd name="connsiteX4" fmla="*/ 2839388 w 3020345"/>
              <a:gd name="connsiteY4" fmla="*/ 1564118 h 1564501"/>
              <a:gd name="connsiteX5" fmla="*/ 923649 w 3020345"/>
              <a:gd name="connsiteY5" fmla="*/ 1540489 h 1564501"/>
              <a:gd name="connsiteX6" fmla="*/ 925872 w 3020345"/>
              <a:gd name="connsiteY6" fmla="*/ 1540199 h 1564501"/>
              <a:gd name="connsiteX7" fmla="*/ 0 w 3020345"/>
              <a:gd name="connsiteY7" fmla="*/ 45071 h 1564501"/>
              <a:gd name="connsiteX0" fmla="*/ 0 w 2596962"/>
              <a:gd name="connsiteY0" fmla="*/ 37681 h 1564501"/>
              <a:gd name="connsiteX1" fmla="*/ 2577126 w 2596962"/>
              <a:gd name="connsiteY1" fmla="*/ 0 h 1564501"/>
              <a:gd name="connsiteX2" fmla="*/ 2595426 w 2596962"/>
              <a:gd name="connsiteY2" fmla="*/ 853663 h 1564501"/>
              <a:gd name="connsiteX3" fmla="*/ 2414434 w 2596962"/>
              <a:gd name="connsiteY3" fmla="*/ 1564501 h 1564501"/>
              <a:gd name="connsiteX4" fmla="*/ 2416005 w 2596962"/>
              <a:gd name="connsiteY4" fmla="*/ 1564118 h 1564501"/>
              <a:gd name="connsiteX5" fmla="*/ 500266 w 2596962"/>
              <a:gd name="connsiteY5" fmla="*/ 1540489 h 1564501"/>
              <a:gd name="connsiteX6" fmla="*/ 502489 w 2596962"/>
              <a:gd name="connsiteY6" fmla="*/ 1540199 h 1564501"/>
              <a:gd name="connsiteX7" fmla="*/ 0 w 2596962"/>
              <a:gd name="connsiteY7" fmla="*/ 37681 h 1564501"/>
              <a:gd name="connsiteX0" fmla="*/ 0 w 2596962"/>
              <a:gd name="connsiteY0" fmla="*/ 37681 h 1564501"/>
              <a:gd name="connsiteX1" fmla="*/ 2577126 w 2596962"/>
              <a:gd name="connsiteY1" fmla="*/ 0 h 1564501"/>
              <a:gd name="connsiteX2" fmla="*/ 2595426 w 2596962"/>
              <a:gd name="connsiteY2" fmla="*/ 853663 h 1564501"/>
              <a:gd name="connsiteX3" fmla="*/ 2414434 w 2596962"/>
              <a:gd name="connsiteY3" fmla="*/ 1564501 h 1564501"/>
              <a:gd name="connsiteX4" fmla="*/ 2428063 w 2596962"/>
              <a:gd name="connsiteY4" fmla="*/ 1551631 h 1564501"/>
              <a:gd name="connsiteX5" fmla="*/ 500266 w 2596962"/>
              <a:gd name="connsiteY5" fmla="*/ 1540489 h 1564501"/>
              <a:gd name="connsiteX6" fmla="*/ 502489 w 2596962"/>
              <a:gd name="connsiteY6" fmla="*/ 1540199 h 1564501"/>
              <a:gd name="connsiteX7" fmla="*/ 0 w 2596962"/>
              <a:gd name="connsiteY7" fmla="*/ 37681 h 1564501"/>
              <a:gd name="connsiteX0" fmla="*/ 0 w 3600331"/>
              <a:gd name="connsiteY0" fmla="*/ 42493 h 1564501"/>
              <a:gd name="connsiteX1" fmla="*/ 3580495 w 3600331"/>
              <a:gd name="connsiteY1" fmla="*/ 0 h 1564501"/>
              <a:gd name="connsiteX2" fmla="*/ 3598795 w 3600331"/>
              <a:gd name="connsiteY2" fmla="*/ 853663 h 1564501"/>
              <a:gd name="connsiteX3" fmla="*/ 3417803 w 3600331"/>
              <a:gd name="connsiteY3" fmla="*/ 1564501 h 1564501"/>
              <a:gd name="connsiteX4" fmla="*/ 3431432 w 3600331"/>
              <a:gd name="connsiteY4" fmla="*/ 1551631 h 1564501"/>
              <a:gd name="connsiteX5" fmla="*/ 1503635 w 3600331"/>
              <a:gd name="connsiteY5" fmla="*/ 1540489 h 1564501"/>
              <a:gd name="connsiteX6" fmla="*/ 1505858 w 3600331"/>
              <a:gd name="connsiteY6" fmla="*/ 1540199 h 1564501"/>
              <a:gd name="connsiteX7" fmla="*/ 0 w 3600331"/>
              <a:gd name="connsiteY7" fmla="*/ 42493 h 1564501"/>
              <a:gd name="connsiteX0" fmla="*/ 20 w 3600351"/>
              <a:gd name="connsiteY0" fmla="*/ 42493 h 1564501"/>
              <a:gd name="connsiteX1" fmla="*/ 3580515 w 3600351"/>
              <a:gd name="connsiteY1" fmla="*/ 0 h 1564501"/>
              <a:gd name="connsiteX2" fmla="*/ 3598815 w 3600351"/>
              <a:gd name="connsiteY2" fmla="*/ 853663 h 1564501"/>
              <a:gd name="connsiteX3" fmla="*/ 3417823 w 3600351"/>
              <a:gd name="connsiteY3" fmla="*/ 1564501 h 1564501"/>
              <a:gd name="connsiteX4" fmla="*/ 3431452 w 3600351"/>
              <a:gd name="connsiteY4" fmla="*/ 1551631 h 1564501"/>
              <a:gd name="connsiteX5" fmla="*/ 1503655 w 3600351"/>
              <a:gd name="connsiteY5" fmla="*/ 1540489 h 1564501"/>
              <a:gd name="connsiteX6" fmla="*/ 1505878 w 3600351"/>
              <a:gd name="connsiteY6" fmla="*/ 1540199 h 1564501"/>
              <a:gd name="connsiteX7" fmla="*/ 20 w 3600351"/>
              <a:gd name="connsiteY7" fmla="*/ 42493 h 1564501"/>
              <a:gd name="connsiteX0" fmla="*/ 19 w 3600350"/>
              <a:gd name="connsiteY0" fmla="*/ 42493 h 1564501"/>
              <a:gd name="connsiteX1" fmla="*/ 3580514 w 3600350"/>
              <a:gd name="connsiteY1" fmla="*/ 0 h 1564501"/>
              <a:gd name="connsiteX2" fmla="*/ 3598814 w 3600350"/>
              <a:gd name="connsiteY2" fmla="*/ 853663 h 1564501"/>
              <a:gd name="connsiteX3" fmla="*/ 3417822 w 3600350"/>
              <a:gd name="connsiteY3" fmla="*/ 1564501 h 1564501"/>
              <a:gd name="connsiteX4" fmla="*/ 3431451 w 3600350"/>
              <a:gd name="connsiteY4" fmla="*/ 1551631 h 1564501"/>
              <a:gd name="connsiteX5" fmla="*/ 1503654 w 3600350"/>
              <a:gd name="connsiteY5" fmla="*/ 1540489 h 1564501"/>
              <a:gd name="connsiteX6" fmla="*/ 1505877 w 3600350"/>
              <a:gd name="connsiteY6" fmla="*/ 1540199 h 1564501"/>
              <a:gd name="connsiteX7" fmla="*/ 19 w 3600350"/>
              <a:gd name="connsiteY7" fmla="*/ 42493 h 1564501"/>
              <a:gd name="connsiteX0" fmla="*/ 17 w 3600348"/>
              <a:gd name="connsiteY0" fmla="*/ 42493 h 1564501"/>
              <a:gd name="connsiteX1" fmla="*/ 3580512 w 3600348"/>
              <a:gd name="connsiteY1" fmla="*/ 0 h 1564501"/>
              <a:gd name="connsiteX2" fmla="*/ 3598812 w 3600348"/>
              <a:gd name="connsiteY2" fmla="*/ 853663 h 1564501"/>
              <a:gd name="connsiteX3" fmla="*/ 3417820 w 3600348"/>
              <a:gd name="connsiteY3" fmla="*/ 1564501 h 1564501"/>
              <a:gd name="connsiteX4" fmla="*/ 3431449 w 3600348"/>
              <a:gd name="connsiteY4" fmla="*/ 1551631 h 1564501"/>
              <a:gd name="connsiteX5" fmla="*/ 1503652 w 3600348"/>
              <a:gd name="connsiteY5" fmla="*/ 1540489 h 1564501"/>
              <a:gd name="connsiteX6" fmla="*/ 1633299 w 3600348"/>
              <a:gd name="connsiteY6" fmla="*/ 1563378 h 1564501"/>
              <a:gd name="connsiteX7" fmla="*/ 17 w 3600348"/>
              <a:gd name="connsiteY7" fmla="*/ 42493 h 1564501"/>
              <a:gd name="connsiteX0" fmla="*/ 17 w 3600348"/>
              <a:gd name="connsiteY0" fmla="*/ 42493 h 1564501"/>
              <a:gd name="connsiteX1" fmla="*/ 3580512 w 3600348"/>
              <a:gd name="connsiteY1" fmla="*/ 0 h 1564501"/>
              <a:gd name="connsiteX2" fmla="*/ 3598812 w 3600348"/>
              <a:gd name="connsiteY2" fmla="*/ 853663 h 1564501"/>
              <a:gd name="connsiteX3" fmla="*/ 3417820 w 3600348"/>
              <a:gd name="connsiteY3" fmla="*/ 1564501 h 1564501"/>
              <a:gd name="connsiteX4" fmla="*/ 3431449 w 3600348"/>
              <a:gd name="connsiteY4" fmla="*/ 1551631 h 1564501"/>
              <a:gd name="connsiteX5" fmla="*/ 1630855 w 3600348"/>
              <a:gd name="connsiteY5" fmla="*/ 1550971 h 1564501"/>
              <a:gd name="connsiteX6" fmla="*/ 1633299 w 3600348"/>
              <a:gd name="connsiteY6" fmla="*/ 1563378 h 1564501"/>
              <a:gd name="connsiteX7" fmla="*/ 17 w 3600348"/>
              <a:gd name="connsiteY7" fmla="*/ 42493 h 1564501"/>
              <a:gd name="connsiteX0" fmla="*/ 19 w 3447752"/>
              <a:gd name="connsiteY0" fmla="*/ 52532 h 1564501"/>
              <a:gd name="connsiteX1" fmla="*/ 3427916 w 3447752"/>
              <a:gd name="connsiteY1" fmla="*/ 0 h 1564501"/>
              <a:gd name="connsiteX2" fmla="*/ 3446216 w 3447752"/>
              <a:gd name="connsiteY2" fmla="*/ 853663 h 1564501"/>
              <a:gd name="connsiteX3" fmla="*/ 3265224 w 3447752"/>
              <a:gd name="connsiteY3" fmla="*/ 1564501 h 1564501"/>
              <a:gd name="connsiteX4" fmla="*/ 3278853 w 3447752"/>
              <a:gd name="connsiteY4" fmla="*/ 1551631 h 1564501"/>
              <a:gd name="connsiteX5" fmla="*/ 1478259 w 3447752"/>
              <a:gd name="connsiteY5" fmla="*/ 1550971 h 1564501"/>
              <a:gd name="connsiteX6" fmla="*/ 1480703 w 3447752"/>
              <a:gd name="connsiteY6" fmla="*/ 1563378 h 1564501"/>
              <a:gd name="connsiteX7" fmla="*/ 19 w 3447752"/>
              <a:gd name="connsiteY7" fmla="*/ 52532 h 1564501"/>
              <a:gd name="connsiteX0" fmla="*/ 19 w 3447752"/>
              <a:gd name="connsiteY0" fmla="*/ 52532 h 1612901"/>
              <a:gd name="connsiteX1" fmla="*/ 3427916 w 3447752"/>
              <a:gd name="connsiteY1" fmla="*/ 0 h 1612901"/>
              <a:gd name="connsiteX2" fmla="*/ 3446216 w 3447752"/>
              <a:gd name="connsiteY2" fmla="*/ 853663 h 1612901"/>
              <a:gd name="connsiteX3" fmla="*/ 3265224 w 3447752"/>
              <a:gd name="connsiteY3" fmla="*/ 1564501 h 1612901"/>
              <a:gd name="connsiteX4" fmla="*/ 1478259 w 3447752"/>
              <a:gd name="connsiteY4" fmla="*/ 1550971 h 1612901"/>
              <a:gd name="connsiteX5" fmla="*/ 1480703 w 3447752"/>
              <a:gd name="connsiteY5" fmla="*/ 1563378 h 1612901"/>
              <a:gd name="connsiteX6" fmla="*/ 19 w 3447752"/>
              <a:gd name="connsiteY6" fmla="*/ 52532 h 1612901"/>
              <a:gd name="connsiteX0" fmla="*/ 19 w 3447752"/>
              <a:gd name="connsiteY0" fmla="*/ 52532 h 1564501"/>
              <a:gd name="connsiteX1" fmla="*/ 3427916 w 3447752"/>
              <a:gd name="connsiteY1" fmla="*/ 0 h 1564501"/>
              <a:gd name="connsiteX2" fmla="*/ 3446216 w 3447752"/>
              <a:gd name="connsiteY2" fmla="*/ 853663 h 1564501"/>
              <a:gd name="connsiteX3" fmla="*/ 3265224 w 3447752"/>
              <a:gd name="connsiteY3" fmla="*/ 1564501 h 1564501"/>
              <a:gd name="connsiteX4" fmla="*/ 1478259 w 3447752"/>
              <a:gd name="connsiteY4" fmla="*/ 1550971 h 1564501"/>
              <a:gd name="connsiteX5" fmla="*/ 1480703 w 3447752"/>
              <a:gd name="connsiteY5" fmla="*/ 1563378 h 1564501"/>
              <a:gd name="connsiteX6" fmla="*/ 19 w 3447752"/>
              <a:gd name="connsiteY6" fmla="*/ 52532 h 1564501"/>
              <a:gd name="connsiteX0" fmla="*/ 52804 w 3500537"/>
              <a:gd name="connsiteY0" fmla="*/ 52532 h 1564501"/>
              <a:gd name="connsiteX1" fmla="*/ 3480701 w 3500537"/>
              <a:gd name="connsiteY1" fmla="*/ 0 h 1564501"/>
              <a:gd name="connsiteX2" fmla="*/ 3499001 w 3500537"/>
              <a:gd name="connsiteY2" fmla="*/ 853663 h 1564501"/>
              <a:gd name="connsiteX3" fmla="*/ 3318009 w 3500537"/>
              <a:gd name="connsiteY3" fmla="*/ 1564501 h 1564501"/>
              <a:gd name="connsiteX4" fmla="*/ 1531044 w 3500537"/>
              <a:gd name="connsiteY4" fmla="*/ 1550971 h 1564501"/>
              <a:gd name="connsiteX5" fmla="*/ 52804 w 3500537"/>
              <a:gd name="connsiteY5" fmla="*/ 52532 h 1564501"/>
              <a:gd name="connsiteX0" fmla="*/ 39112 w 3486845"/>
              <a:gd name="connsiteY0" fmla="*/ 52532 h 1564501"/>
              <a:gd name="connsiteX1" fmla="*/ 3467009 w 3486845"/>
              <a:gd name="connsiteY1" fmla="*/ 0 h 1564501"/>
              <a:gd name="connsiteX2" fmla="*/ 3485309 w 3486845"/>
              <a:gd name="connsiteY2" fmla="*/ 853663 h 1564501"/>
              <a:gd name="connsiteX3" fmla="*/ 3304317 w 3486845"/>
              <a:gd name="connsiteY3" fmla="*/ 1564501 h 1564501"/>
              <a:gd name="connsiteX4" fmla="*/ 1517352 w 3486845"/>
              <a:gd name="connsiteY4" fmla="*/ 1550971 h 1564501"/>
              <a:gd name="connsiteX5" fmla="*/ 39112 w 3486845"/>
              <a:gd name="connsiteY5" fmla="*/ 52532 h 1564501"/>
              <a:gd name="connsiteX0" fmla="*/ 39112 w 3486845"/>
              <a:gd name="connsiteY0" fmla="*/ 52532 h 1566336"/>
              <a:gd name="connsiteX1" fmla="*/ 3467009 w 3486845"/>
              <a:gd name="connsiteY1" fmla="*/ 0 h 1566336"/>
              <a:gd name="connsiteX2" fmla="*/ 3485309 w 3486845"/>
              <a:gd name="connsiteY2" fmla="*/ 853663 h 1566336"/>
              <a:gd name="connsiteX3" fmla="*/ 3304317 w 3486845"/>
              <a:gd name="connsiteY3" fmla="*/ 1564501 h 1566336"/>
              <a:gd name="connsiteX4" fmla="*/ 1517352 w 3486845"/>
              <a:gd name="connsiteY4" fmla="*/ 1550971 h 1566336"/>
              <a:gd name="connsiteX5" fmla="*/ 39112 w 3486845"/>
              <a:gd name="connsiteY5" fmla="*/ 52532 h 1566336"/>
              <a:gd name="connsiteX0" fmla="*/ 39112 w 3486898"/>
              <a:gd name="connsiteY0" fmla="*/ 52532 h 1561826"/>
              <a:gd name="connsiteX1" fmla="*/ 3467009 w 3486898"/>
              <a:gd name="connsiteY1" fmla="*/ 0 h 1561826"/>
              <a:gd name="connsiteX2" fmla="*/ 3485309 w 3486898"/>
              <a:gd name="connsiteY2" fmla="*/ 853663 h 1561826"/>
              <a:gd name="connsiteX3" fmla="*/ 3311211 w 3486898"/>
              <a:gd name="connsiteY3" fmla="*/ 1550090 h 1561826"/>
              <a:gd name="connsiteX4" fmla="*/ 1517352 w 3486898"/>
              <a:gd name="connsiteY4" fmla="*/ 1550971 h 1561826"/>
              <a:gd name="connsiteX5" fmla="*/ 39112 w 3486898"/>
              <a:gd name="connsiteY5" fmla="*/ 52532 h 1561826"/>
              <a:gd name="connsiteX0" fmla="*/ 0 w 3447786"/>
              <a:gd name="connsiteY0" fmla="*/ 52532 h 1561826"/>
              <a:gd name="connsiteX1" fmla="*/ 3427897 w 3447786"/>
              <a:gd name="connsiteY1" fmla="*/ 0 h 1561826"/>
              <a:gd name="connsiteX2" fmla="*/ 3446197 w 3447786"/>
              <a:gd name="connsiteY2" fmla="*/ 853663 h 1561826"/>
              <a:gd name="connsiteX3" fmla="*/ 3272099 w 3447786"/>
              <a:gd name="connsiteY3" fmla="*/ 1550090 h 1561826"/>
              <a:gd name="connsiteX4" fmla="*/ 1478240 w 3447786"/>
              <a:gd name="connsiteY4" fmla="*/ 1550971 h 1561826"/>
              <a:gd name="connsiteX5" fmla="*/ 0 w 3447786"/>
              <a:gd name="connsiteY5" fmla="*/ 52532 h 1561826"/>
              <a:gd name="connsiteX0" fmla="*/ 0 w 3447786"/>
              <a:gd name="connsiteY0" fmla="*/ 52532 h 1561826"/>
              <a:gd name="connsiteX1" fmla="*/ 3427897 w 3447786"/>
              <a:gd name="connsiteY1" fmla="*/ 0 h 1561826"/>
              <a:gd name="connsiteX2" fmla="*/ 3446197 w 3447786"/>
              <a:gd name="connsiteY2" fmla="*/ 853663 h 1561826"/>
              <a:gd name="connsiteX3" fmla="*/ 3272099 w 3447786"/>
              <a:gd name="connsiteY3" fmla="*/ 1550090 h 1561826"/>
              <a:gd name="connsiteX4" fmla="*/ 1478240 w 3447786"/>
              <a:gd name="connsiteY4" fmla="*/ 1550971 h 1561826"/>
              <a:gd name="connsiteX5" fmla="*/ 0 w 3447786"/>
              <a:gd name="connsiteY5" fmla="*/ 52532 h 1561826"/>
              <a:gd name="connsiteX0" fmla="*/ 0 w 3447786"/>
              <a:gd name="connsiteY0" fmla="*/ 52532 h 1551113"/>
              <a:gd name="connsiteX1" fmla="*/ 3427897 w 3447786"/>
              <a:gd name="connsiteY1" fmla="*/ 0 h 1551113"/>
              <a:gd name="connsiteX2" fmla="*/ 3446197 w 3447786"/>
              <a:gd name="connsiteY2" fmla="*/ 853663 h 1551113"/>
              <a:gd name="connsiteX3" fmla="*/ 3272099 w 3447786"/>
              <a:gd name="connsiteY3" fmla="*/ 1550090 h 1551113"/>
              <a:gd name="connsiteX4" fmla="*/ 1478240 w 3447786"/>
              <a:gd name="connsiteY4" fmla="*/ 1550971 h 1551113"/>
              <a:gd name="connsiteX5" fmla="*/ 0 w 3447786"/>
              <a:gd name="connsiteY5" fmla="*/ 52532 h 1551113"/>
              <a:gd name="connsiteX0" fmla="*/ 0 w 3447632"/>
              <a:gd name="connsiteY0" fmla="*/ 52532 h 1551113"/>
              <a:gd name="connsiteX1" fmla="*/ 3427897 w 3447632"/>
              <a:gd name="connsiteY1" fmla="*/ 0 h 1551113"/>
              <a:gd name="connsiteX2" fmla="*/ 3446197 w 3447632"/>
              <a:gd name="connsiteY2" fmla="*/ 853663 h 1551113"/>
              <a:gd name="connsiteX3" fmla="*/ 3272099 w 3447632"/>
              <a:gd name="connsiteY3" fmla="*/ 1550090 h 1551113"/>
              <a:gd name="connsiteX4" fmla="*/ 1478240 w 3447632"/>
              <a:gd name="connsiteY4" fmla="*/ 1550971 h 1551113"/>
              <a:gd name="connsiteX5" fmla="*/ 0 w 3447632"/>
              <a:gd name="connsiteY5" fmla="*/ 52532 h 1551113"/>
              <a:gd name="connsiteX0" fmla="*/ 0 w 3447632"/>
              <a:gd name="connsiteY0" fmla="*/ 52532 h 1551113"/>
              <a:gd name="connsiteX1" fmla="*/ 3427897 w 3447632"/>
              <a:gd name="connsiteY1" fmla="*/ 0 h 1551113"/>
              <a:gd name="connsiteX2" fmla="*/ 3446197 w 3447632"/>
              <a:gd name="connsiteY2" fmla="*/ 853663 h 1551113"/>
              <a:gd name="connsiteX3" fmla="*/ 3272099 w 3447632"/>
              <a:gd name="connsiteY3" fmla="*/ 1550090 h 1551113"/>
              <a:gd name="connsiteX4" fmla="*/ 1478240 w 3447632"/>
              <a:gd name="connsiteY4" fmla="*/ 1550971 h 1551113"/>
              <a:gd name="connsiteX5" fmla="*/ 0 w 3447632"/>
              <a:gd name="connsiteY5" fmla="*/ 52532 h 1551113"/>
              <a:gd name="connsiteX0" fmla="*/ 0 w 3447632"/>
              <a:gd name="connsiteY0" fmla="*/ 52719 h 1551300"/>
              <a:gd name="connsiteX1" fmla="*/ 3427897 w 3447632"/>
              <a:gd name="connsiteY1" fmla="*/ 187 h 1551300"/>
              <a:gd name="connsiteX2" fmla="*/ 3446197 w 3447632"/>
              <a:gd name="connsiteY2" fmla="*/ 853850 h 1551300"/>
              <a:gd name="connsiteX3" fmla="*/ 3272099 w 3447632"/>
              <a:gd name="connsiteY3" fmla="*/ 1550277 h 1551300"/>
              <a:gd name="connsiteX4" fmla="*/ 1478240 w 3447632"/>
              <a:gd name="connsiteY4" fmla="*/ 1551158 h 1551300"/>
              <a:gd name="connsiteX5" fmla="*/ 0 w 3447632"/>
              <a:gd name="connsiteY5" fmla="*/ 52719 h 1551300"/>
              <a:gd name="connsiteX0" fmla="*/ 0 w 3447604"/>
              <a:gd name="connsiteY0" fmla="*/ 52719 h 1551300"/>
              <a:gd name="connsiteX1" fmla="*/ 3427897 w 3447604"/>
              <a:gd name="connsiteY1" fmla="*/ 187 h 1551300"/>
              <a:gd name="connsiteX2" fmla="*/ 3446197 w 3447604"/>
              <a:gd name="connsiteY2" fmla="*/ 853850 h 1551300"/>
              <a:gd name="connsiteX3" fmla="*/ 3272099 w 3447604"/>
              <a:gd name="connsiteY3" fmla="*/ 1550277 h 1551300"/>
              <a:gd name="connsiteX4" fmla="*/ 1478240 w 3447604"/>
              <a:gd name="connsiteY4" fmla="*/ 1551158 h 1551300"/>
              <a:gd name="connsiteX5" fmla="*/ 0 w 3447604"/>
              <a:gd name="connsiteY5" fmla="*/ 52719 h 1551300"/>
              <a:gd name="connsiteX0" fmla="*/ 0 w 3455403"/>
              <a:gd name="connsiteY0" fmla="*/ 52719 h 1652094"/>
              <a:gd name="connsiteX1" fmla="*/ 3427897 w 3455403"/>
              <a:gd name="connsiteY1" fmla="*/ 187 h 1652094"/>
              <a:gd name="connsiteX2" fmla="*/ 3446197 w 3455403"/>
              <a:gd name="connsiteY2" fmla="*/ 853850 h 1652094"/>
              <a:gd name="connsiteX3" fmla="*/ 3264458 w 3455403"/>
              <a:gd name="connsiteY3" fmla="*/ 1521831 h 1652094"/>
              <a:gd name="connsiteX4" fmla="*/ 1478240 w 3455403"/>
              <a:gd name="connsiteY4" fmla="*/ 1551158 h 1652094"/>
              <a:gd name="connsiteX5" fmla="*/ 0 w 3455403"/>
              <a:gd name="connsiteY5" fmla="*/ 52719 h 1652094"/>
              <a:gd name="connsiteX0" fmla="*/ 0 w 3455403"/>
              <a:gd name="connsiteY0" fmla="*/ 52719 h 1553013"/>
              <a:gd name="connsiteX1" fmla="*/ 3427897 w 3455403"/>
              <a:gd name="connsiteY1" fmla="*/ 187 h 1553013"/>
              <a:gd name="connsiteX2" fmla="*/ 3446197 w 3455403"/>
              <a:gd name="connsiteY2" fmla="*/ 853850 h 1553013"/>
              <a:gd name="connsiteX3" fmla="*/ 3264458 w 3455403"/>
              <a:gd name="connsiteY3" fmla="*/ 1521831 h 1553013"/>
              <a:gd name="connsiteX4" fmla="*/ 1478240 w 3455403"/>
              <a:gd name="connsiteY4" fmla="*/ 1551158 h 1553013"/>
              <a:gd name="connsiteX5" fmla="*/ 0 w 3455403"/>
              <a:gd name="connsiteY5" fmla="*/ 52719 h 1553013"/>
              <a:gd name="connsiteX0" fmla="*/ 0 w 3455403"/>
              <a:gd name="connsiteY0" fmla="*/ 52719 h 1553013"/>
              <a:gd name="connsiteX1" fmla="*/ 3427897 w 3455403"/>
              <a:gd name="connsiteY1" fmla="*/ 187 h 1553013"/>
              <a:gd name="connsiteX2" fmla="*/ 3446197 w 3455403"/>
              <a:gd name="connsiteY2" fmla="*/ 853850 h 1553013"/>
              <a:gd name="connsiteX3" fmla="*/ 3264458 w 3455403"/>
              <a:gd name="connsiteY3" fmla="*/ 1521831 h 1553013"/>
              <a:gd name="connsiteX4" fmla="*/ 1478240 w 3455403"/>
              <a:gd name="connsiteY4" fmla="*/ 1551158 h 1553013"/>
              <a:gd name="connsiteX5" fmla="*/ 0 w 3455403"/>
              <a:gd name="connsiteY5" fmla="*/ 52719 h 1553013"/>
              <a:gd name="connsiteX0" fmla="*/ 0 w 3455403"/>
              <a:gd name="connsiteY0" fmla="*/ 52719 h 1792091"/>
              <a:gd name="connsiteX1" fmla="*/ 3427897 w 3455403"/>
              <a:gd name="connsiteY1" fmla="*/ 187 h 1792091"/>
              <a:gd name="connsiteX2" fmla="*/ 3446197 w 3455403"/>
              <a:gd name="connsiteY2" fmla="*/ 853850 h 1792091"/>
              <a:gd name="connsiteX3" fmla="*/ 3264458 w 3455403"/>
              <a:gd name="connsiteY3" fmla="*/ 1521831 h 1792091"/>
              <a:gd name="connsiteX4" fmla="*/ 1478240 w 3455403"/>
              <a:gd name="connsiteY4" fmla="*/ 1551158 h 1792091"/>
              <a:gd name="connsiteX5" fmla="*/ 0 w 3455403"/>
              <a:gd name="connsiteY5" fmla="*/ 52719 h 1792091"/>
              <a:gd name="connsiteX0" fmla="*/ 0 w 3455403"/>
              <a:gd name="connsiteY0" fmla="*/ 52719 h 1792091"/>
              <a:gd name="connsiteX1" fmla="*/ 3427897 w 3455403"/>
              <a:gd name="connsiteY1" fmla="*/ 187 h 1792091"/>
              <a:gd name="connsiteX2" fmla="*/ 3446197 w 3455403"/>
              <a:gd name="connsiteY2" fmla="*/ 853850 h 1792091"/>
              <a:gd name="connsiteX3" fmla="*/ 3264458 w 3455403"/>
              <a:gd name="connsiteY3" fmla="*/ 1521831 h 1792091"/>
              <a:gd name="connsiteX4" fmla="*/ 1478240 w 3455403"/>
              <a:gd name="connsiteY4" fmla="*/ 1551158 h 1792091"/>
              <a:gd name="connsiteX5" fmla="*/ 0 w 3455403"/>
              <a:gd name="connsiteY5" fmla="*/ 52719 h 1792091"/>
              <a:gd name="connsiteX0" fmla="*/ 0 w 3455403"/>
              <a:gd name="connsiteY0" fmla="*/ 52719 h 1551989"/>
              <a:gd name="connsiteX1" fmla="*/ 3427897 w 3455403"/>
              <a:gd name="connsiteY1" fmla="*/ 187 h 1551989"/>
              <a:gd name="connsiteX2" fmla="*/ 3446197 w 3455403"/>
              <a:gd name="connsiteY2" fmla="*/ 853850 h 1551989"/>
              <a:gd name="connsiteX3" fmla="*/ 3264458 w 3455403"/>
              <a:gd name="connsiteY3" fmla="*/ 1521831 h 1551989"/>
              <a:gd name="connsiteX4" fmla="*/ 1478240 w 3455403"/>
              <a:gd name="connsiteY4" fmla="*/ 1551158 h 1551989"/>
              <a:gd name="connsiteX5" fmla="*/ 0 w 3455403"/>
              <a:gd name="connsiteY5" fmla="*/ 52719 h 1551989"/>
              <a:gd name="connsiteX0" fmla="*/ 0 w 3455403"/>
              <a:gd name="connsiteY0" fmla="*/ 52719 h 1551989"/>
              <a:gd name="connsiteX1" fmla="*/ 3427897 w 3455403"/>
              <a:gd name="connsiteY1" fmla="*/ 187 h 1551989"/>
              <a:gd name="connsiteX2" fmla="*/ 3446197 w 3455403"/>
              <a:gd name="connsiteY2" fmla="*/ 853850 h 1551989"/>
              <a:gd name="connsiteX3" fmla="*/ 3264458 w 3455403"/>
              <a:gd name="connsiteY3" fmla="*/ 1521831 h 1551989"/>
              <a:gd name="connsiteX4" fmla="*/ 1478240 w 3455403"/>
              <a:gd name="connsiteY4" fmla="*/ 1551158 h 1551989"/>
              <a:gd name="connsiteX5" fmla="*/ 0 w 3455403"/>
              <a:gd name="connsiteY5" fmla="*/ 52719 h 1551989"/>
              <a:gd name="connsiteX0" fmla="*/ 0 w 3446657"/>
              <a:gd name="connsiteY0" fmla="*/ 52719 h 1551989"/>
              <a:gd name="connsiteX1" fmla="*/ 3427897 w 3446657"/>
              <a:gd name="connsiteY1" fmla="*/ 187 h 1551989"/>
              <a:gd name="connsiteX2" fmla="*/ 3446197 w 3446657"/>
              <a:gd name="connsiteY2" fmla="*/ 853850 h 1551989"/>
              <a:gd name="connsiteX3" fmla="*/ 3264458 w 3446657"/>
              <a:gd name="connsiteY3" fmla="*/ 1521831 h 1551989"/>
              <a:gd name="connsiteX4" fmla="*/ 1478240 w 3446657"/>
              <a:gd name="connsiteY4" fmla="*/ 1551158 h 1551989"/>
              <a:gd name="connsiteX5" fmla="*/ 0 w 3446657"/>
              <a:gd name="connsiteY5" fmla="*/ 52719 h 1551989"/>
              <a:gd name="connsiteX0" fmla="*/ 0 w 3446981"/>
              <a:gd name="connsiteY0" fmla="*/ 52719 h 1551989"/>
              <a:gd name="connsiteX1" fmla="*/ 3427897 w 3446981"/>
              <a:gd name="connsiteY1" fmla="*/ 187 h 1551989"/>
              <a:gd name="connsiteX2" fmla="*/ 3446197 w 3446981"/>
              <a:gd name="connsiteY2" fmla="*/ 853850 h 1551989"/>
              <a:gd name="connsiteX3" fmla="*/ 3264458 w 3446981"/>
              <a:gd name="connsiteY3" fmla="*/ 1521831 h 1551989"/>
              <a:gd name="connsiteX4" fmla="*/ 1478240 w 3446981"/>
              <a:gd name="connsiteY4" fmla="*/ 1551158 h 1551989"/>
              <a:gd name="connsiteX5" fmla="*/ 0 w 3446981"/>
              <a:gd name="connsiteY5" fmla="*/ 52719 h 1551989"/>
              <a:gd name="connsiteX0" fmla="*/ 0 w 3452766"/>
              <a:gd name="connsiteY0" fmla="*/ 52719 h 1552294"/>
              <a:gd name="connsiteX1" fmla="*/ 3427897 w 3452766"/>
              <a:gd name="connsiteY1" fmla="*/ 187 h 1552294"/>
              <a:gd name="connsiteX2" fmla="*/ 3446197 w 3452766"/>
              <a:gd name="connsiteY2" fmla="*/ 853850 h 1552294"/>
              <a:gd name="connsiteX3" fmla="*/ 3302774 w 3452766"/>
              <a:gd name="connsiteY3" fmla="*/ 1533864 h 1552294"/>
              <a:gd name="connsiteX4" fmla="*/ 1478240 w 3452766"/>
              <a:gd name="connsiteY4" fmla="*/ 1551158 h 1552294"/>
              <a:gd name="connsiteX5" fmla="*/ 0 w 3452766"/>
              <a:gd name="connsiteY5" fmla="*/ 52719 h 1552294"/>
              <a:gd name="connsiteX0" fmla="*/ 35492 w 3521135"/>
              <a:gd name="connsiteY0" fmla="*/ 130460 h 1664731"/>
              <a:gd name="connsiteX1" fmla="*/ 3463389 w 3521135"/>
              <a:gd name="connsiteY1" fmla="*/ 77928 h 1664731"/>
              <a:gd name="connsiteX2" fmla="*/ 3481689 w 3521135"/>
              <a:gd name="connsiteY2" fmla="*/ 931591 h 1664731"/>
              <a:gd name="connsiteX3" fmla="*/ 3338266 w 3521135"/>
              <a:gd name="connsiteY3" fmla="*/ 1611605 h 1664731"/>
              <a:gd name="connsiteX4" fmla="*/ 1589699 w 3521135"/>
              <a:gd name="connsiteY4" fmla="*/ 1614872 h 1664731"/>
              <a:gd name="connsiteX5" fmla="*/ 35492 w 3521135"/>
              <a:gd name="connsiteY5" fmla="*/ 130460 h 1664731"/>
              <a:gd name="connsiteX0" fmla="*/ 42849 w 3355284"/>
              <a:gd name="connsiteY0" fmla="*/ 142570 h 1759235"/>
              <a:gd name="connsiteX1" fmla="*/ 3116530 w 3355284"/>
              <a:gd name="connsiteY1" fmla="*/ 172432 h 1759235"/>
              <a:gd name="connsiteX2" fmla="*/ 3134830 w 3355284"/>
              <a:gd name="connsiteY2" fmla="*/ 1026095 h 1759235"/>
              <a:gd name="connsiteX3" fmla="*/ 2991407 w 3355284"/>
              <a:gd name="connsiteY3" fmla="*/ 1706109 h 1759235"/>
              <a:gd name="connsiteX4" fmla="*/ 1242840 w 3355284"/>
              <a:gd name="connsiteY4" fmla="*/ 1709376 h 1759235"/>
              <a:gd name="connsiteX5" fmla="*/ 42849 w 3355284"/>
              <a:gd name="connsiteY5" fmla="*/ 142570 h 1759235"/>
              <a:gd name="connsiteX0" fmla="*/ 42006 w 3391236"/>
              <a:gd name="connsiteY0" fmla="*/ 152544 h 1738788"/>
              <a:gd name="connsiteX1" fmla="*/ 3149948 w 3391236"/>
              <a:gd name="connsiteY1" fmla="*/ 151985 h 1738788"/>
              <a:gd name="connsiteX2" fmla="*/ 3168248 w 3391236"/>
              <a:gd name="connsiteY2" fmla="*/ 1005648 h 1738788"/>
              <a:gd name="connsiteX3" fmla="*/ 3024825 w 3391236"/>
              <a:gd name="connsiteY3" fmla="*/ 1685662 h 1738788"/>
              <a:gd name="connsiteX4" fmla="*/ 1276258 w 3391236"/>
              <a:gd name="connsiteY4" fmla="*/ 1688929 h 1738788"/>
              <a:gd name="connsiteX5" fmla="*/ 42006 w 3391236"/>
              <a:gd name="connsiteY5" fmla="*/ 152544 h 1738788"/>
              <a:gd name="connsiteX0" fmla="*/ 49377 w 3119072"/>
              <a:gd name="connsiteY0" fmla="*/ 197084 h 1678524"/>
              <a:gd name="connsiteX1" fmla="*/ 2897033 w 3119072"/>
              <a:gd name="connsiteY1" fmla="*/ 91721 h 1678524"/>
              <a:gd name="connsiteX2" fmla="*/ 2915333 w 3119072"/>
              <a:gd name="connsiteY2" fmla="*/ 945384 h 1678524"/>
              <a:gd name="connsiteX3" fmla="*/ 2771910 w 3119072"/>
              <a:gd name="connsiteY3" fmla="*/ 1625398 h 1678524"/>
              <a:gd name="connsiteX4" fmla="*/ 1023343 w 3119072"/>
              <a:gd name="connsiteY4" fmla="*/ 1628665 h 1678524"/>
              <a:gd name="connsiteX5" fmla="*/ 49377 w 3119072"/>
              <a:gd name="connsiteY5" fmla="*/ 197084 h 1678524"/>
              <a:gd name="connsiteX0" fmla="*/ 57284 w 3126979"/>
              <a:gd name="connsiteY0" fmla="*/ 142663 h 1624103"/>
              <a:gd name="connsiteX1" fmla="*/ 2904940 w 3126979"/>
              <a:gd name="connsiteY1" fmla="*/ 37300 h 1624103"/>
              <a:gd name="connsiteX2" fmla="*/ 2923240 w 3126979"/>
              <a:gd name="connsiteY2" fmla="*/ 890963 h 1624103"/>
              <a:gd name="connsiteX3" fmla="*/ 2779817 w 3126979"/>
              <a:gd name="connsiteY3" fmla="*/ 1570977 h 1624103"/>
              <a:gd name="connsiteX4" fmla="*/ 1031250 w 3126979"/>
              <a:gd name="connsiteY4" fmla="*/ 1574244 h 1624103"/>
              <a:gd name="connsiteX5" fmla="*/ 57284 w 3126979"/>
              <a:gd name="connsiteY5" fmla="*/ 142663 h 1624103"/>
              <a:gd name="connsiteX0" fmla="*/ 6 w 3069701"/>
              <a:gd name="connsiteY0" fmla="*/ 142452 h 1623892"/>
              <a:gd name="connsiteX1" fmla="*/ 2847662 w 3069701"/>
              <a:gd name="connsiteY1" fmla="*/ 37089 h 1623892"/>
              <a:gd name="connsiteX2" fmla="*/ 2865962 w 3069701"/>
              <a:gd name="connsiteY2" fmla="*/ 890752 h 1623892"/>
              <a:gd name="connsiteX3" fmla="*/ 2722539 w 3069701"/>
              <a:gd name="connsiteY3" fmla="*/ 1570766 h 1623892"/>
              <a:gd name="connsiteX4" fmla="*/ 973972 w 3069701"/>
              <a:gd name="connsiteY4" fmla="*/ 1574033 h 1623892"/>
              <a:gd name="connsiteX5" fmla="*/ 6 w 3069701"/>
              <a:gd name="connsiteY5" fmla="*/ 142452 h 1623892"/>
              <a:gd name="connsiteX0" fmla="*/ 5 w 3278745"/>
              <a:gd name="connsiteY0" fmla="*/ 105772 h 1633518"/>
              <a:gd name="connsiteX1" fmla="*/ 3042312 w 3278745"/>
              <a:gd name="connsiteY1" fmla="*/ 46715 h 1633518"/>
              <a:gd name="connsiteX2" fmla="*/ 3060612 w 3278745"/>
              <a:gd name="connsiteY2" fmla="*/ 900378 h 1633518"/>
              <a:gd name="connsiteX3" fmla="*/ 2917189 w 3278745"/>
              <a:gd name="connsiteY3" fmla="*/ 1580392 h 1633518"/>
              <a:gd name="connsiteX4" fmla="*/ 1168622 w 3278745"/>
              <a:gd name="connsiteY4" fmla="*/ 1583659 h 1633518"/>
              <a:gd name="connsiteX5" fmla="*/ 5 w 3278745"/>
              <a:gd name="connsiteY5" fmla="*/ 105772 h 1633518"/>
              <a:gd name="connsiteX0" fmla="*/ 42373 w 3321113"/>
              <a:gd name="connsiteY0" fmla="*/ 174923 h 1700813"/>
              <a:gd name="connsiteX1" fmla="*/ 3084680 w 3321113"/>
              <a:gd name="connsiteY1" fmla="*/ 115866 h 1700813"/>
              <a:gd name="connsiteX2" fmla="*/ 3102980 w 3321113"/>
              <a:gd name="connsiteY2" fmla="*/ 969529 h 1700813"/>
              <a:gd name="connsiteX3" fmla="*/ 2959557 w 3321113"/>
              <a:gd name="connsiteY3" fmla="*/ 1649543 h 1700813"/>
              <a:gd name="connsiteX4" fmla="*/ 1230778 w 3321113"/>
              <a:gd name="connsiteY4" fmla="*/ 1647495 h 1700813"/>
              <a:gd name="connsiteX5" fmla="*/ 42373 w 3321113"/>
              <a:gd name="connsiteY5" fmla="*/ 174923 h 1700813"/>
              <a:gd name="connsiteX0" fmla="*/ 42373 w 3321113"/>
              <a:gd name="connsiteY0" fmla="*/ 174923 h 1697879"/>
              <a:gd name="connsiteX1" fmla="*/ 3084680 w 3321113"/>
              <a:gd name="connsiteY1" fmla="*/ 115866 h 1697879"/>
              <a:gd name="connsiteX2" fmla="*/ 3102980 w 3321113"/>
              <a:gd name="connsiteY2" fmla="*/ 969529 h 1697879"/>
              <a:gd name="connsiteX3" fmla="*/ 2959557 w 3321113"/>
              <a:gd name="connsiteY3" fmla="*/ 1649543 h 1697879"/>
              <a:gd name="connsiteX4" fmla="*/ 1230778 w 3321113"/>
              <a:gd name="connsiteY4" fmla="*/ 1647495 h 1697879"/>
              <a:gd name="connsiteX5" fmla="*/ 42373 w 3321113"/>
              <a:gd name="connsiteY5" fmla="*/ 174923 h 1697879"/>
              <a:gd name="connsiteX0" fmla="*/ 44303 w 3323043"/>
              <a:gd name="connsiteY0" fmla="*/ 175268 h 1699997"/>
              <a:gd name="connsiteX1" fmla="*/ 3086610 w 3323043"/>
              <a:gd name="connsiteY1" fmla="*/ 116211 h 1699997"/>
              <a:gd name="connsiteX2" fmla="*/ 3104910 w 3323043"/>
              <a:gd name="connsiteY2" fmla="*/ 969874 h 1699997"/>
              <a:gd name="connsiteX3" fmla="*/ 2961487 w 3323043"/>
              <a:gd name="connsiteY3" fmla="*/ 1649888 h 1699997"/>
              <a:gd name="connsiteX4" fmla="*/ 1202981 w 3323043"/>
              <a:gd name="connsiteY4" fmla="*/ 1653330 h 1699997"/>
              <a:gd name="connsiteX5" fmla="*/ 44303 w 3323043"/>
              <a:gd name="connsiteY5" fmla="*/ 175268 h 1699997"/>
              <a:gd name="connsiteX0" fmla="*/ 44303 w 3323043"/>
              <a:gd name="connsiteY0" fmla="*/ 175268 h 1699997"/>
              <a:gd name="connsiteX1" fmla="*/ 3086610 w 3323043"/>
              <a:gd name="connsiteY1" fmla="*/ 116211 h 1699997"/>
              <a:gd name="connsiteX2" fmla="*/ 3104910 w 3323043"/>
              <a:gd name="connsiteY2" fmla="*/ 969874 h 1699997"/>
              <a:gd name="connsiteX3" fmla="*/ 2961487 w 3323043"/>
              <a:gd name="connsiteY3" fmla="*/ 1649888 h 1699997"/>
              <a:gd name="connsiteX4" fmla="*/ 1202981 w 3323043"/>
              <a:gd name="connsiteY4" fmla="*/ 1653330 h 1699997"/>
              <a:gd name="connsiteX5" fmla="*/ 44303 w 3323043"/>
              <a:gd name="connsiteY5" fmla="*/ 175268 h 1699997"/>
              <a:gd name="connsiteX0" fmla="*/ 44303 w 3323043"/>
              <a:gd name="connsiteY0" fmla="*/ 175268 h 1699997"/>
              <a:gd name="connsiteX1" fmla="*/ 3086610 w 3323043"/>
              <a:gd name="connsiteY1" fmla="*/ 116211 h 1699997"/>
              <a:gd name="connsiteX2" fmla="*/ 3104910 w 3323043"/>
              <a:gd name="connsiteY2" fmla="*/ 969874 h 1699997"/>
              <a:gd name="connsiteX3" fmla="*/ 2961487 w 3323043"/>
              <a:gd name="connsiteY3" fmla="*/ 1649888 h 1699997"/>
              <a:gd name="connsiteX4" fmla="*/ 1202981 w 3323043"/>
              <a:gd name="connsiteY4" fmla="*/ 1653330 h 1699997"/>
              <a:gd name="connsiteX5" fmla="*/ 44303 w 3323043"/>
              <a:gd name="connsiteY5" fmla="*/ 175268 h 1699997"/>
              <a:gd name="connsiteX0" fmla="*/ 38570 w 3317310"/>
              <a:gd name="connsiteY0" fmla="*/ 165639 h 1659247"/>
              <a:gd name="connsiteX1" fmla="*/ 3080877 w 3317310"/>
              <a:gd name="connsiteY1" fmla="*/ 106582 h 1659247"/>
              <a:gd name="connsiteX2" fmla="*/ 3099177 w 3317310"/>
              <a:gd name="connsiteY2" fmla="*/ 960245 h 1659247"/>
              <a:gd name="connsiteX3" fmla="*/ 2955754 w 3317310"/>
              <a:gd name="connsiteY3" fmla="*/ 1640259 h 1659247"/>
              <a:gd name="connsiteX4" fmla="*/ 1288967 w 3317310"/>
              <a:gd name="connsiteY4" fmla="*/ 1488020 h 1659247"/>
              <a:gd name="connsiteX5" fmla="*/ 38570 w 3317310"/>
              <a:gd name="connsiteY5" fmla="*/ 165639 h 1659247"/>
              <a:gd name="connsiteX0" fmla="*/ 5317 w 3284057"/>
              <a:gd name="connsiteY0" fmla="*/ 212333 h 1705941"/>
              <a:gd name="connsiteX1" fmla="*/ 3047624 w 3284057"/>
              <a:gd name="connsiteY1" fmla="*/ 153276 h 1705941"/>
              <a:gd name="connsiteX2" fmla="*/ 3065924 w 3284057"/>
              <a:gd name="connsiteY2" fmla="*/ 1006939 h 1705941"/>
              <a:gd name="connsiteX3" fmla="*/ 2922501 w 3284057"/>
              <a:gd name="connsiteY3" fmla="*/ 1686953 h 1705941"/>
              <a:gd name="connsiteX4" fmla="*/ 1255714 w 3284057"/>
              <a:gd name="connsiteY4" fmla="*/ 1534714 h 1705941"/>
              <a:gd name="connsiteX5" fmla="*/ 5317 w 3284057"/>
              <a:gd name="connsiteY5" fmla="*/ 212333 h 1705941"/>
              <a:gd name="connsiteX0" fmla="*/ 1 w 3278741"/>
              <a:gd name="connsiteY0" fmla="*/ 105677 h 1599285"/>
              <a:gd name="connsiteX1" fmla="*/ 3042308 w 3278741"/>
              <a:gd name="connsiteY1" fmla="*/ 46620 h 1599285"/>
              <a:gd name="connsiteX2" fmla="*/ 3060608 w 3278741"/>
              <a:gd name="connsiteY2" fmla="*/ 900283 h 1599285"/>
              <a:gd name="connsiteX3" fmla="*/ 2917185 w 3278741"/>
              <a:gd name="connsiteY3" fmla="*/ 1580297 h 1599285"/>
              <a:gd name="connsiteX4" fmla="*/ 1250398 w 3278741"/>
              <a:gd name="connsiteY4" fmla="*/ 1428058 h 1599285"/>
              <a:gd name="connsiteX5" fmla="*/ 1 w 3278741"/>
              <a:gd name="connsiteY5" fmla="*/ 105677 h 1599285"/>
              <a:gd name="connsiteX0" fmla="*/ 42367 w 3321107"/>
              <a:gd name="connsiteY0" fmla="*/ 175236 h 1699793"/>
              <a:gd name="connsiteX1" fmla="*/ 3084674 w 3321107"/>
              <a:gd name="connsiteY1" fmla="*/ 116179 h 1699793"/>
              <a:gd name="connsiteX2" fmla="*/ 3102974 w 3321107"/>
              <a:gd name="connsiteY2" fmla="*/ 969842 h 1699793"/>
              <a:gd name="connsiteX3" fmla="*/ 2959551 w 3321107"/>
              <a:gd name="connsiteY3" fmla="*/ 1649856 h 1699793"/>
              <a:gd name="connsiteX4" fmla="*/ 1230859 w 3321107"/>
              <a:gd name="connsiteY4" fmla="*/ 1652777 h 1699793"/>
              <a:gd name="connsiteX5" fmla="*/ 42367 w 3321107"/>
              <a:gd name="connsiteY5" fmla="*/ 175236 h 1699793"/>
              <a:gd name="connsiteX0" fmla="*/ 35971 w 3194397"/>
              <a:gd name="connsiteY0" fmla="*/ 82852 h 1607409"/>
              <a:gd name="connsiteX1" fmla="*/ 2908446 w 3194397"/>
              <a:gd name="connsiteY1" fmla="*/ 260365 h 1607409"/>
              <a:gd name="connsiteX2" fmla="*/ 3096578 w 3194397"/>
              <a:gd name="connsiteY2" fmla="*/ 877458 h 1607409"/>
              <a:gd name="connsiteX3" fmla="*/ 2953155 w 3194397"/>
              <a:gd name="connsiteY3" fmla="*/ 1557472 h 1607409"/>
              <a:gd name="connsiteX4" fmla="*/ 1224463 w 3194397"/>
              <a:gd name="connsiteY4" fmla="*/ 1560393 h 1607409"/>
              <a:gd name="connsiteX5" fmla="*/ 35971 w 3194397"/>
              <a:gd name="connsiteY5" fmla="*/ 82852 h 1607409"/>
              <a:gd name="connsiteX0" fmla="*/ 41990 w 3313336"/>
              <a:gd name="connsiteY0" fmla="*/ 169680 h 1694237"/>
              <a:gd name="connsiteX1" fmla="*/ 3074532 w 3313336"/>
              <a:gd name="connsiteY1" fmla="*/ 120734 h 1694237"/>
              <a:gd name="connsiteX2" fmla="*/ 3102597 w 3313336"/>
              <a:gd name="connsiteY2" fmla="*/ 964286 h 1694237"/>
              <a:gd name="connsiteX3" fmla="*/ 2959174 w 3313336"/>
              <a:gd name="connsiteY3" fmla="*/ 1644300 h 1694237"/>
              <a:gd name="connsiteX4" fmla="*/ 1230482 w 3313336"/>
              <a:gd name="connsiteY4" fmla="*/ 1647221 h 1694237"/>
              <a:gd name="connsiteX5" fmla="*/ 41990 w 3313336"/>
              <a:gd name="connsiteY5" fmla="*/ 169680 h 1694237"/>
              <a:gd name="connsiteX0" fmla="*/ 41990 w 3246581"/>
              <a:gd name="connsiteY0" fmla="*/ 168716 h 1694457"/>
              <a:gd name="connsiteX1" fmla="*/ 3074532 w 3246581"/>
              <a:gd name="connsiteY1" fmla="*/ 119770 h 1694457"/>
              <a:gd name="connsiteX2" fmla="*/ 2878654 w 3246581"/>
              <a:gd name="connsiteY2" fmla="*/ 947349 h 1694457"/>
              <a:gd name="connsiteX3" fmla="*/ 2959174 w 3246581"/>
              <a:gd name="connsiteY3" fmla="*/ 1643336 h 1694457"/>
              <a:gd name="connsiteX4" fmla="*/ 1230482 w 3246581"/>
              <a:gd name="connsiteY4" fmla="*/ 1646257 h 1694457"/>
              <a:gd name="connsiteX5" fmla="*/ 41990 w 3246581"/>
              <a:gd name="connsiteY5" fmla="*/ 168716 h 1694457"/>
              <a:gd name="connsiteX0" fmla="*/ 41990 w 3310133"/>
              <a:gd name="connsiteY0" fmla="*/ 173020 h 1693516"/>
              <a:gd name="connsiteX1" fmla="*/ 3074532 w 3310133"/>
              <a:gd name="connsiteY1" fmla="*/ 124074 h 1693516"/>
              <a:gd name="connsiteX2" fmla="*/ 3093613 w 3310133"/>
              <a:gd name="connsiteY2" fmla="*/ 1022455 h 1693516"/>
              <a:gd name="connsiteX3" fmla="*/ 2959174 w 3310133"/>
              <a:gd name="connsiteY3" fmla="*/ 1647640 h 1693516"/>
              <a:gd name="connsiteX4" fmla="*/ 1230482 w 3310133"/>
              <a:gd name="connsiteY4" fmla="*/ 1650561 h 1693516"/>
              <a:gd name="connsiteX5" fmla="*/ 41990 w 3310133"/>
              <a:gd name="connsiteY5" fmla="*/ 173020 h 1693516"/>
              <a:gd name="connsiteX0" fmla="*/ 41990 w 3375698"/>
              <a:gd name="connsiteY0" fmla="*/ 173020 h 1693516"/>
              <a:gd name="connsiteX1" fmla="*/ 3074532 w 3375698"/>
              <a:gd name="connsiteY1" fmla="*/ 124074 h 1693516"/>
              <a:gd name="connsiteX2" fmla="*/ 3093613 w 3375698"/>
              <a:gd name="connsiteY2" fmla="*/ 1022455 h 1693516"/>
              <a:gd name="connsiteX3" fmla="*/ 2959174 w 3375698"/>
              <a:gd name="connsiteY3" fmla="*/ 1647640 h 1693516"/>
              <a:gd name="connsiteX4" fmla="*/ 1230482 w 3375698"/>
              <a:gd name="connsiteY4" fmla="*/ 1650561 h 1693516"/>
              <a:gd name="connsiteX5" fmla="*/ 41990 w 3375698"/>
              <a:gd name="connsiteY5" fmla="*/ 173020 h 1693516"/>
              <a:gd name="connsiteX0" fmla="*/ 41990 w 3304756"/>
              <a:gd name="connsiteY0" fmla="*/ 173020 h 1693516"/>
              <a:gd name="connsiteX1" fmla="*/ 3074532 w 3304756"/>
              <a:gd name="connsiteY1" fmla="*/ 124074 h 1693516"/>
              <a:gd name="connsiteX2" fmla="*/ 3093613 w 3304756"/>
              <a:gd name="connsiteY2" fmla="*/ 1022455 h 1693516"/>
              <a:gd name="connsiteX3" fmla="*/ 2959174 w 3304756"/>
              <a:gd name="connsiteY3" fmla="*/ 1647640 h 1693516"/>
              <a:gd name="connsiteX4" fmla="*/ 1230482 w 3304756"/>
              <a:gd name="connsiteY4" fmla="*/ 1650561 h 1693516"/>
              <a:gd name="connsiteX5" fmla="*/ 41990 w 3304756"/>
              <a:gd name="connsiteY5" fmla="*/ 173020 h 1693516"/>
              <a:gd name="connsiteX0" fmla="*/ 41990 w 3144383"/>
              <a:gd name="connsiteY0" fmla="*/ 160777 h 1681273"/>
              <a:gd name="connsiteX1" fmla="*/ 3074532 w 3144383"/>
              <a:gd name="connsiteY1" fmla="*/ 111831 h 1681273"/>
              <a:gd name="connsiteX2" fmla="*/ 3093613 w 3144383"/>
              <a:gd name="connsiteY2" fmla="*/ 1010212 h 1681273"/>
              <a:gd name="connsiteX3" fmla="*/ 2959174 w 3144383"/>
              <a:gd name="connsiteY3" fmla="*/ 1635397 h 1681273"/>
              <a:gd name="connsiteX4" fmla="*/ 1230482 w 3144383"/>
              <a:gd name="connsiteY4" fmla="*/ 1638318 h 1681273"/>
              <a:gd name="connsiteX5" fmla="*/ 41990 w 3144383"/>
              <a:gd name="connsiteY5" fmla="*/ 160777 h 1681273"/>
              <a:gd name="connsiteX0" fmla="*/ 41990 w 3144383"/>
              <a:gd name="connsiteY0" fmla="*/ 126325 h 1646821"/>
              <a:gd name="connsiteX1" fmla="*/ 3074532 w 3144383"/>
              <a:gd name="connsiteY1" fmla="*/ 77379 h 1646821"/>
              <a:gd name="connsiteX2" fmla="*/ 3093613 w 3144383"/>
              <a:gd name="connsiteY2" fmla="*/ 975760 h 1646821"/>
              <a:gd name="connsiteX3" fmla="*/ 2959174 w 3144383"/>
              <a:gd name="connsiteY3" fmla="*/ 1600945 h 1646821"/>
              <a:gd name="connsiteX4" fmla="*/ 1230482 w 3144383"/>
              <a:gd name="connsiteY4" fmla="*/ 1603866 h 1646821"/>
              <a:gd name="connsiteX5" fmla="*/ 41990 w 3144383"/>
              <a:gd name="connsiteY5" fmla="*/ 126325 h 1646821"/>
              <a:gd name="connsiteX0" fmla="*/ 1 w 3102394"/>
              <a:gd name="connsiteY0" fmla="*/ 48952 h 1569448"/>
              <a:gd name="connsiteX1" fmla="*/ 3032543 w 3102394"/>
              <a:gd name="connsiteY1" fmla="*/ 6 h 1569448"/>
              <a:gd name="connsiteX2" fmla="*/ 3051624 w 3102394"/>
              <a:gd name="connsiteY2" fmla="*/ 898387 h 1569448"/>
              <a:gd name="connsiteX3" fmla="*/ 2917185 w 3102394"/>
              <a:gd name="connsiteY3" fmla="*/ 1523572 h 1569448"/>
              <a:gd name="connsiteX4" fmla="*/ 1188493 w 3102394"/>
              <a:gd name="connsiteY4" fmla="*/ 1526493 h 1569448"/>
              <a:gd name="connsiteX5" fmla="*/ 1 w 3102394"/>
              <a:gd name="connsiteY5" fmla="*/ 48952 h 1569448"/>
              <a:gd name="connsiteX0" fmla="*/ 28 w 3102421"/>
              <a:gd name="connsiteY0" fmla="*/ 48952 h 1569448"/>
              <a:gd name="connsiteX1" fmla="*/ 3032570 w 3102421"/>
              <a:gd name="connsiteY1" fmla="*/ 6 h 1569448"/>
              <a:gd name="connsiteX2" fmla="*/ 3051651 w 3102421"/>
              <a:gd name="connsiteY2" fmla="*/ 898387 h 1569448"/>
              <a:gd name="connsiteX3" fmla="*/ 2917212 w 3102421"/>
              <a:gd name="connsiteY3" fmla="*/ 1523572 h 1569448"/>
              <a:gd name="connsiteX4" fmla="*/ 1188520 w 3102421"/>
              <a:gd name="connsiteY4" fmla="*/ 1526493 h 1569448"/>
              <a:gd name="connsiteX5" fmla="*/ 28 w 3102421"/>
              <a:gd name="connsiteY5" fmla="*/ 48952 h 1569448"/>
              <a:gd name="connsiteX0" fmla="*/ 28 w 3102421"/>
              <a:gd name="connsiteY0" fmla="*/ 48952 h 1571738"/>
              <a:gd name="connsiteX1" fmla="*/ 3032570 w 3102421"/>
              <a:gd name="connsiteY1" fmla="*/ 6 h 1571738"/>
              <a:gd name="connsiteX2" fmla="*/ 3051651 w 3102421"/>
              <a:gd name="connsiteY2" fmla="*/ 898387 h 1571738"/>
              <a:gd name="connsiteX3" fmla="*/ 2917212 w 3102421"/>
              <a:gd name="connsiteY3" fmla="*/ 1523572 h 1571738"/>
              <a:gd name="connsiteX4" fmla="*/ 1188520 w 3102421"/>
              <a:gd name="connsiteY4" fmla="*/ 1526493 h 1571738"/>
              <a:gd name="connsiteX5" fmla="*/ 28 w 3102421"/>
              <a:gd name="connsiteY5" fmla="*/ 48952 h 1571738"/>
              <a:gd name="connsiteX0" fmla="*/ 28 w 3051689"/>
              <a:gd name="connsiteY0" fmla="*/ 48952 h 1530110"/>
              <a:gd name="connsiteX1" fmla="*/ 3032570 w 3051689"/>
              <a:gd name="connsiteY1" fmla="*/ 6 h 1530110"/>
              <a:gd name="connsiteX2" fmla="*/ 3051651 w 3051689"/>
              <a:gd name="connsiteY2" fmla="*/ 898387 h 1530110"/>
              <a:gd name="connsiteX3" fmla="*/ 2917212 w 3051689"/>
              <a:gd name="connsiteY3" fmla="*/ 1523572 h 1530110"/>
              <a:gd name="connsiteX4" fmla="*/ 1188520 w 3051689"/>
              <a:gd name="connsiteY4" fmla="*/ 1526493 h 1530110"/>
              <a:gd name="connsiteX5" fmla="*/ 28 w 3051689"/>
              <a:gd name="connsiteY5" fmla="*/ 48952 h 1530110"/>
              <a:gd name="connsiteX0" fmla="*/ 28 w 3051700"/>
              <a:gd name="connsiteY0" fmla="*/ 48952 h 1527064"/>
              <a:gd name="connsiteX1" fmla="*/ 3032570 w 3051700"/>
              <a:gd name="connsiteY1" fmla="*/ 6 h 1527064"/>
              <a:gd name="connsiteX2" fmla="*/ 3051651 w 3051700"/>
              <a:gd name="connsiteY2" fmla="*/ 898387 h 1527064"/>
              <a:gd name="connsiteX3" fmla="*/ 2917212 w 3051700"/>
              <a:gd name="connsiteY3" fmla="*/ 1523572 h 1527064"/>
              <a:gd name="connsiteX4" fmla="*/ 1188520 w 3051700"/>
              <a:gd name="connsiteY4" fmla="*/ 1526493 h 1527064"/>
              <a:gd name="connsiteX5" fmla="*/ 28 w 3051700"/>
              <a:gd name="connsiteY5" fmla="*/ 48952 h 1527064"/>
              <a:gd name="connsiteX0" fmla="*/ 47 w 3057712"/>
              <a:gd name="connsiteY0" fmla="*/ 48953 h 1639554"/>
              <a:gd name="connsiteX1" fmla="*/ 3032589 w 3057712"/>
              <a:gd name="connsiteY1" fmla="*/ 7 h 1639554"/>
              <a:gd name="connsiteX2" fmla="*/ 3051670 w 3057712"/>
              <a:gd name="connsiteY2" fmla="*/ 898388 h 1639554"/>
              <a:gd name="connsiteX3" fmla="*/ 2907640 w 3057712"/>
              <a:gd name="connsiteY3" fmla="*/ 1543622 h 1639554"/>
              <a:gd name="connsiteX4" fmla="*/ 1188539 w 3057712"/>
              <a:gd name="connsiteY4" fmla="*/ 1526494 h 1639554"/>
              <a:gd name="connsiteX5" fmla="*/ 47 w 3057712"/>
              <a:gd name="connsiteY5" fmla="*/ 48953 h 1639554"/>
              <a:gd name="connsiteX0" fmla="*/ 47 w 3061536"/>
              <a:gd name="connsiteY0" fmla="*/ 48953 h 1639554"/>
              <a:gd name="connsiteX1" fmla="*/ 3032589 w 3061536"/>
              <a:gd name="connsiteY1" fmla="*/ 7 h 1639554"/>
              <a:gd name="connsiteX2" fmla="*/ 3051670 w 3061536"/>
              <a:gd name="connsiteY2" fmla="*/ 898388 h 1639554"/>
              <a:gd name="connsiteX3" fmla="*/ 2907640 w 3061536"/>
              <a:gd name="connsiteY3" fmla="*/ 1543622 h 1639554"/>
              <a:gd name="connsiteX4" fmla="*/ 1188539 w 3061536"/>
              <a:gd name="connsiteY4" fmla="*/ 1526494 h 1639554"/>
              <a:gd name="connsiteX5" fmla="*/ 47 w 3061536"/>
              <a:gd name="connsiteY5" fmla="*/ 48953 h 1639554"/>
              <a:gd name="connsiteX0" fmla="*/ 47 w 3052399"/>
              <a:gd name="connsiteY0" fmla="*/ 48952 h 1639553"/>
              <a:gd name="connsiteX1" fmla="*/ 3032589 w 3052399"/>
              <a:gd name="connsiteY1" fmla="*/ 6 h 1639553"/>
              <a:gd name="connsiteX2" fmla="*/ 3051670 w 3052399"/>
              <a:gd name="connsiteY2" fmla="*/ 898387 h 1639553"/>
              <a:gd name="connsiteX3" fmla="*/ 2907640 w 3052399"/>
              <a:gd name="connsiteY3" fmla="*/ 1543621 h 1639553"/>
              <a:gd name="connsiteX4" fmla="*/ 1188539 w 3052399"/>
              <a:gd name="connsiteY4" fmla="*/ 1526493 h 1639553"/>
              <a:gd name="connsiteX5" fmla="*/ 47 w 3052399"/>
              <a:gd name="connsiteY5" fmla="*/ 48952 h 1639553"/>
              <a:gd name="connsiteX0" fmla="*/ 29 w 3052381"/>
              <a:gd name="connsiteY0" fmla="*/ 48952 h 1544359"/>
              <a:gd name="connsiteX1" fmla="*/ 3032571 w 3052381"/>
              <a:gd name="connsiteY1" fmla="*/ 6 h 1544359"/>
              <a:gd name="connsiteX2" fmla="*/ 3051652 w 3052381"/>
              <a:gd name="connsiteY2" fmla="*/ 898387 h 1544359"/>
              <a:gd name="connsiteX3" fmla="*/ 2907622 w 3052381"/>
              <a:gd name="connsiteY3" fmla="*/ 1543621 h 1544359"/>
              <a:gd name="connsiteX4" fmla="*/ 1188521 w 3052381"/>
              <a:gd name="connsiteY4" fmla="*/ 1526493 h 1544359"/>
              <a:gd name="connsiteX5" fmla="*/ 29 w 3052381"/>
              <a:gd name="connsiteY5" fmla="*/ 48952 h 1544359"/>
              <a:gd name="connsiteX0" fmla="*/ 29 w 3052381"/>
              <a:gd name="connsiteY0" fmla="*/ 48952 h 1544359"/>
              <a:gd name="connsiteX1" fmla="*/ 3032571 w 3052381"/>
              <a:gd name="connsiteY1" fmla="*/ 6 h 1544359"/>
              <a:gd name="connsiteX2" fmla="*/ 3051652 w 3052381"/>
              <a:gd name="connsiteY2" fmla="*/ 898387 h 1544359"/>
              <a:gd name="connsiteX3" fmla="*/ 2907622 w 3052381"/>
              <a:gd name="connsiteY3" fmla="*/ 1543621 h 1544359"/>
              <a:gd name="connsiteX4" fmla="*/ 1188521 w 3052381"/>
              <a:gd name="connsiteY4" fmla="*/ 1526493 h 1544359"/>
              <a:gd name="connsiteX5" fmla="*/ 29 w 3052381"/>
              <a:gd name="connsiteY5" fmla="*/ 48952 h 154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52381" h="1544359">
                <a:moveTo>
                  <a:pt x="29" y="48952"/>
                </a:moveTo>
                <a:cubicBezTo>
                  <a:pt x="1355" y="48368"/>
                  <a:pt x="3032215" y="3715"/>
                  <a:pt x="3032571" y="6"/>
                </a:cubicBezTo>
                <a:cubicBezTo>
                  <a:pt x="3032811" y="-2491"/>
                  <a:pt x="3056823" y="910896"/>
                  <a:pt x="3051652" y="898387"/>
                </a:cubicBezTo>
                <a:cubicBezTo>
                  <a:pt x="3050334" y="895199"/>
                  <a:pt x="2911882" y="1569731"/>
                  <a:pt x="2907622" y="1543621"/>
                </a:cubicBezTo>
                <a:cubicBezTo>
                  <a:pt x="2906040" y="1533922"/>
                  <a:pt x="1189743" y="1521892"/>
                  <a:pt x="1188521" y="1526493"/>
                </a:cubicBezTo>
                <a:cubicBezTo>
                  <a:pt x="1186820" y="1532897"/>
                  <a:pt x="-6675" y="51902"/>
                  <a:pt x="29" y="489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6A7D952-061C-C64E-AEFE-9B02B024DCCB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 rot="21600000">
            <a:off x="-29810" y="-4829"/>
            <a:ext cx="12217269" cy="6878135"/>
          </a:xfrm>
          <a:custGeom>
            <a:avLst/>
            <a:gdLst>
              <a:gd name="connsiteX0" fmla="*/ 0 w 12192000"/>
              <a:gd name="connsiteY0" fmla="*/ 0 h 5153891"/>
              <a:gd name="connsiteX1" fmla="*/ 11953633 w 12192000"/>
              <a:gd name="connsiteY1" fmla="*/ 0 h 5153891"/>
              <a:gd name="connsiteX2" fmla="*/ 12192000 w 12192000"/>
              <a:gd name="connsiteY2" fmla="*/ 238367 h 5153891"/>
              <a:gd name="connsiteX3" fmla="*/ 12192000 w 12192000"/>
              <a:gd name="connsiteY3" fmla="*/ 5153891 h 5153891"/>
              <a:gd name="connsiteX4" fmla="*/ 0 w 12192000"/>
              <a:gd name="connsiteY4" fmla="*/ 5153891 h 5153891"/>
              <a:gd name="connsiteX5" fmla="*/ 0 w 12192000"/>
              <a:gd name="connsiteY5" fmla="*/ 0 h 5153891"/>
              <a:gd name="connsiteX0" fmla="*/ 0 w 12205855"/>
              <a:gd name="connsiteY0" fmla="*/ 0 h 5458691"/>
              <a:gd name="connsiteX1" fmla="*/ 11967488 w 12205855"/>
              <a:gd name="connsiteY1" fmla="*/ 304800 h 5458691"/>
              <a:gd name="connsiteX2" fmla="*/ 12205855 w 12205855"/>
              <a:gd name="connsiteY2" fmla="*/ 543167 h 5458691"/>
              <a:gd name="connsiteX3" fmla="*/ 12205855 w 12205855"/>
              <a:gd name="connsiteY3" fmla="*/ 5458691 h 5458691"/>
              <a:gd name="connsiteX4" fmla="*/ 13855 w 12205855"/>
              <a:gd name="connsiteY4" fmla="*/ 5458691 h 5458691"/>
              <a:gd name="connsiteX5" fmla="*/ 0 w 12205855"/>
              <a:gd name="connsiteY5" fmla="*/ 0 h 5458691"/>
              <a:gd name="connsiteX0" fmla="*/ 0 w 12205855"/>
              <a:gd name="connsiteY0" fmla="*/ 0 h 5458691"/>
              <a:gd name="connsiteX1" fmla="*/ 11967488 w 12205855"/>
              <a:gd name="connsiteY1" fmla="*/ 304800 h 5458691"/>
              <a:gd name="connsiteX2" fmla="*/ 12205855 w 12205855"/>
              <a:gd name="connsiteY2" fmla="*/ 903386 h 5458691"/>
              <a:gd name="connsiteX3" fmla="*/ 12205855 w 12205855"/>
              <a:gd name="connsiteY3" fmla="*/ 5458691 h 5458691"/>
              <a:gd name="connsiteX4" fmla="*/ 13855 w 12205855"/>
              <a:gd name="connsiteY4" fmla="*/ 5458691 h 5458691"/>
              <a:gd name="connsiteX5" fmla="*/ 0 w 12205855"/>
              <a:gd name="connsiteY5" fmla="*/ 0 h 5458691"/>
              <a:gd name="connsiteX0" fmla="*/ 0 w 12205855"/>
              <a:gd name="connsiteY0" fmla="*/ 0 h 5458691"/>
              <a:gd name="connsiteX1" fmla="*/ 11759670 w 12205855"/>
              <a:gd name="connsiteY1" fmla="*/ 290946 h 5458691"/>
              <a:gd name="connsiteX2" fmla="*/ 12205855 w 12205855"/>
              <a:gd name="connsiteY2" fmla="*/ 903386 h 5458691"/>
              <a:gd name="connsiteX3" fmla="*/ 12205855 w 12205855"/>
              <a:gd name="connsiteY3" fmla="*/ 5458691 h 5458691"/>
              <a:gd name="connsiteX4" fmla="*/ 13855 w 12205855"/>
              <a:gd name="connsiteY4" fmla="*/ 5458691 h 5458691"/>
              <a:gd name="connsiteX5" fmla="*/ 0 w 12205855"/>
              <a:gd name="connsiteY5" fmla="*/ 0 h 5458691"/>
              <a:gd name="connsiteX0" fmla="*/ 0 w 12205855"/>
              <a:gd name="connsiteY0" fmla="*/ 0 h 5458691"/>
              <a:gd name="connsiteX1" fmla="*/ 11759670 w 12205855"/>
              <a:gd name="connsiteY1" fmla="*/ 290946 h 5458691"/>
              <a:gd name="connsiteX2" fmla="*/ 12205855 w 12205855"/>
              <a:gd name="connsiteY2" fmla="*/ 903386 h 5458691"/>
              <a:gd name="connsiteX3" fmla="*/ 12205855 w 12205855"/>
              <a:gd name="connsiteY3" fmla="*/ 5458691 h 5458691"/>
              <a:gd name="connsiteX4" fmla="*/ 13855 w 12205855"/>
              <a:gd name="connsiteY4" fmla="*/ 5458691 h 5458691"/>
              <a:gd name="connsiteX5" fmla="*/ 0 w 12205855"/>
              <a:gd name="connsiteY5" fmla="*/ 0 h 5458691"/>
              <a:gd name="connsiteX0" fmla="*/ 0 w 12205855"/>
              <a:gd name="connsiteY0" fmla="*/ 0 h 5458691"/>
              <a:gd name="connsiteX1" fmla="*/ 11759670 w 12205855"/>
              <a:gd name="connsiteY1" fmla="*/ 290946 h 5458691"/>
              <a:gd name="connsiteX2" fmla="*/ 12205855 w 12205855"/>
              <a:gd name="connsiteY2" fmla="*/ 1512986 h 5458691"/>
              <a:gd name="connsiteX3" fmla="*/ 12205855 w 12205855"/>
              <a:gd name="connsiteY3" fmla="*/ 5458691 h 5458691"/>
              <a:gd name="connsiteX4" fmla="*/ 13855 w 12205855"/>
              <a:gd name="connsiteY4" fmla="*/ 5458691 h 5458691"/>
              <a:gd name="connsiteX5" fmla="*/ 0 w 12205855"/>
              <a:gd name="connsiteY5" fmla="*/ 0 h 5458691"/>
              <a:gd name="connsiteX0" fmla="*/ 0 w 12219709"/>
              <a:gd name="connsiteY0" fmla="*/ 0 h 5458691"/>
              <a:gd name="connsiteX1" fmla="*/ 11759670 w 12219709"/>
              <a:gd name="connsiteY1" fmla="*/ 290946 h 5458691"/>
              <a:gd name="connsiteX2" fmla="*/ 12219709 w 12219709"/>
              <a:gd name="connsiteY2" fmla="*/ 1069641 h 5458691"/>
              <a:gd name="connsiteX3" fmla="*/ 12205855 w 12219709"/>
              <a:gd name="connsiteY3" fmla="*/ 5458691 h 5458691"/>
              <a:gd name="connsiteX4" fmla="*/ 13855 w 12219709"/>
              <a:gd name="connsiteY4" fmla="*/ 5458691 h 5458691"/>
              <a:gd name="connsiteX5" fmla="*/ 0 w 12219709"/>
              <a:gd name="connsiteY5" fmla="*/ 0 h 5458691"/>
              <a:gd name="connsiteX0" fmla="*/ 0 w 12219709"/>
              <a:gd name="connsiteY0" fmla="*/ 0 h 5458691"/>
              <a:gd name="connsiteX1" fmla="*/ 11759670 w 12219709"/>
              <a:gd name="connsiteY1" fmla="*/ 290946 h 5458691"/>
              <a:gd name="connsiteX2" fmla="*/ 12219709 w 12219709"/>
              <a:gd name="connsiteY2" fmla="*/ 1069641 h 5458691"/>
              <a:gd name="connsiteX3" fmla="*/ 12205855 w 12219709"/>
              <a:gd name="connsiteY3" fmla="*/ 5458691 h 5458691"/>
              <a:gd name="connsiteX4" fmla="*/ 13855 w 12219709"/>
              <a:gd name="connsiteY4" fmla="*/ 5458691 h 5458691"/>
              <a:gd name="connsiteX5" fmla="*/ 0 w 12219709"/>
              <a:gd name="connsiteY5" fmla="*/ 0 h 5458691"/>
              <a:gd name="connsiteX0" fmla="*/ 0 w 12219709"/>
              <a:gd name="connsiteY0" fmla="*/ 0 h 5458691"/>
              <a:gd name="connsiteX1" fmla="*/ 11759670 w 12219709"/>
              <a:gd name="connsiteY1" fmla="*/ 290946 h 5458691"/>
              <a:gd name="connsiteX2" fmla="*/ 12219709 w 12219709"/>
              <a:gd name="connsiteY2" fmla="*/ 1069641 h 5458691"/>
              <a:gd name="connsiteX3" fmla="*/ 12205855 w 12219709"/>
              <a:gd name="connsiteY3" fmla="*/ 5458691 h 5458691"/>
              <a:gd name="connsiteX4" fmla="*/ 13855 w 12219709"/>
              <a:gd name="connsiteY4" fmla="*/ 5458691 h 5458691"/>
              <a:gd name="connsiteX5" fmla="*/ 0 w 12219709"/>
              <a:gd name="connsiteY5" fmla="*/ 0 h 5458691"/>
              <a:gd name="connsiteX0" fmla="*/ 0 w 12219709"/>
              <a:gd name="connsiteY0" fmla="*/ 0 h 5458691"/>
              <a:gd name="connsiteX1" fmla="*/ 11759670 w 12219709"/>
              <a:gd name="connsiteY1" fmla="*/ 290946 h 5458691"/>
              <a:gd name="connsiteX2" fmla="*/ 12219709 w 12219709"/>
              <a:gd name="connsiteY2" fmla="*/ 1069641 h 5458691"/>
              <a:gd name="connsiteX3" fmla="*/ 12205855 w 12219709"/>
              <a:gd name="connsiteY3" fmla="*/ 5458691 h 5458691"/>
              <a:gd name="connsiteX4" fmla="*/ 13855 w 12219709"/>
              <a:gd name="connsiteY4" fmla="*/ 5458691 h 5458691"/>
              <a:gd name="connsiteX5" fmla="*/ 0 w 12219709"/>
              <a:gd name="connsiteY5" fmla="*/ 0 h 5458691"/>
              <a:gd name="connsiteX0" fmla="*/ 0 w 12219709"/>
              <a:gd name="connsiteY0" fmla="*/ 0 h 5458691"/>
              <a:gd name="connsiteX1" fmla="*/ 11759670 w 12219709"/>
              <a:gd name="connsiteY1" fmla="*/ 290946 h 5458691"/>
              <a:gd name="connsiteX2" fmla="*/ 12219709 w 12219709"/>
              <a:gd name="connsiteY2" fmla="*/ 1069641 h 5458691"/>
              <a:gd name="connsiteX3" fmla="*/ 12205855 w 12219709"/>
              <a:gd name="connsiteY3" fmla="*/ 5458691 h 5458691"/>
              <a:gd name="connsiteX4" fmla="*/ 13855 w 12219709"/>
              <a:gd name="connsiteY4" fmla="*/ 5458691 h 5458691"/>
              <a:gd name="connsiteX5" fmla="*/ 0 w 12219709"/>
              <a:gd name="connsiteY5" fmla="*/ 0 h 5458691"/>
              <a:gd name="connsiteX0" fmla="*/ 0 w 12219709"/>
              <a:gd name="connsiteY0" fmla="*/ 0 h 5458691"/>
              <a:gd name="connsiteX1" fmla="*/ 11759670 w 12219709"/>
              <a:gd name="connsiteY1" fmla="*/ 290946 h 5458691"/>
              <a:gd name="connsiteX2" fmla="*/ 12219709 w 12219709"/>
              <a:gd name="connsiteY2" fmla="*/ 1069641 h 5458691"/>
              <a:gd name="connsiteX3" fmla="*/ 12205855 w 12219709"/>
              <a:gd name="connsiteY3" fmla="*/ 5458691 h 5458691"/>
              <a:gd name="connsiteX4" fmla="*/ 13855 w 12219709"/>
              <a:gd name="connsiteY4" fmla="*/ 5458691 h 5458691"/>
              <a:gd name="connsiteX5" fmla="*/ 0 w 12219709"/>
              <a:gd name="connsiteY5" fmla="*/ 0 h 5458691"/>
              <a:gd name="connsiteX0" fmla="*/ 0 w 12219709"/>
              <a:gd name="connsiteY0" fmla="*/ 0 h 5458691"/>
              <a:gd name="connsiteX1" fmla="*/ 11759670 w 12219709"/>
              <a:gd name="connsiteY1" fmla="*/ 290946 h 5458691"/>
              <a:gd name="connsiteX2" fmla="*/ 12219709 w 12219709"/>
              <a:gd name="connsiteY2" fmla="*/ 1069641 h 5458691"/>
              <a:gd name="connsiteX3" fmla="*/ 12205855 w 12219709"/>
              <a:gd name="connsiteY3" fmla="*/ 5458691 h 5458691"/>
              <a:gd name="connsiteX4" fmla="*/ 13855 w 12219709"/>
              <a:gd name="connsiteY4" fmla="*/ 5458691 h 5458691"/>
              <a:gd name="connsiteX5" fmla="*/ 0 w 12219709"/>
              <a:gd name="connsiteY5" fmla="*/ 0 h 5458691"/>
              <a:gd name="connsiteX0" fmla="*/ 0 w 12219709"/>
              <a:gd name="connsiteY0" fmla="*/ 341040 h 5799731"/>
              <a:gd name="connsiteX1" fmla="*/ 9516075 w 12219709"/>
              <a:gd name="connsiteY1" fmla="*/ 581996 h 5799731"/>
              <a:gd name="connsiteX2" fmla="*/ 11759670 w 12219709"/>
              <a:gd name="connsiteY2" fmla="*/ 631986 h 5799731"/>
              <a:gd name="connsiteX3" fmla="*/ 12219709 w 12219709"/>
              <a:gd name="connsiteY3" fmla="*/ 1410681 h 5799731"/>
              <a:gd name="connsiteX4" fmla="*/ 12205855 w 12219709"/>
              <a:gd name="connsiteY4" fmla="*/ 5799731 h 5799731"/>
              <a:gd name="connsiteX5" fmla="*/ 13855 w 12219709"/>
              <a:gd name="connsiteY5" fmla="*/ 5799731 h 5799731"/>
              <a:gd name="connsiteX6" fmla="*/ 0 w 12219709"/>
              <a:gd name="connsiteY6" fmla="*/ 341040 h 5799731"/>
              <a:gd name="connsiteX0" fmla="*/ 0 w 12219709"/>
              <a:gd name="connsiteY0" fmla="*/ 341040 h 5799731"/>
              <a:gd name="connsiteX1" fmla="*/ 9516075 w 12219709"/>
              <a:gd name="connsiteY1" fmla="*/ 581996 h 5799731"/>
              <a:gd name="connsiteX2" fmla="*/ 11759670 w 12219709"/>
              <a:gd name="connsiteY2" fmla="*/ 631986 h 5799731"/>
              <a:gd name="connsiteX3" fmla="*/ 12219709 w 12219709"/>
              <a:gd name="connsiteY3" fmla="*/ 1410681 h 5799731"/>
              <a:gd name="connsiteX4" fmla="*/ 12205855 w 12219709"/>
              <a:gd name="connsiteY4" fmla="*/ 5799731 h 5799731"/>
              <a:gd name="connsiteX5" fmla="*/ 13855 w 12219709"/>
              <a:gd name="connsiteY5" fmla="*/ 5799731 h 5799731"/>
              <a:gd name="connsiteX6" fmla="*/ 0 w 12219709"/>
              <a:gd name="connsiteY6" fmla="*/ 341040 h 5799731"/>
              <a:gd name="connsiteX0" fmla="*/ 0 w 12219709"/>
              <a:gd name="connsiteY0" fmla="*/ 339149 h 5797840"/>
              <a:gd name="connsiteX1" fmla="*/ 10100536 w 12219709"/>
              <a:gd name="connsiteY1" fmla="*/ 589532 h 5797840"/>
              <a:gd name="connsiteX2" fmla="*/ 11759670 w 12219709"/>
              <a:gd name="connsiteY2" fmla="*/ 630095 h 5797840"/>
              <a:gd name="connsiteX3" fmla="*/ 12219709 w 12219709"/>
              <a:gd name="connsiteY3" fmla="*/ 1408790 h 5797840"/>
              <a:gd name="connsiteX4" fmla="*/ 12205855 w 12219709"/>
              <a:gd name="connsiteY4" fmla="*/ 5797840 h 5797840"/>
              <a:gd name="connsiteX5" fmla="*/ 13855 w 12219709"/>
              <a:gd name="connsiteY5" fmla="*/ 5797840 h 5797840"/>
              <a:gd name="connsiteX6" fmla="*/ 0 w 12219709"/>
              <a:gd name="connsiteY6" fmla="*/ 339149 h 5797840"/>
              <a:gd name="connsiteX0" fmla="*/ 0 w 12219709"/>
              <a:gd name="connsiteY0" fmla="*/ 339149 h 5797840"/>
              <a:gd name="connsiteX1" fmla="*/ 10100536 w 12219709"/>
              <a:gd name="connsiteY1" fmla="*/ 589532 h 5797840"/>
              <a:gd name="connsiteX2" fmla="*/ 11759670 w 12219709"/>
              <a:gd name="connsiteY2" fmla="*/ 630095 h 5797840"/>
              <a:gd name="connsiteX3" fmla="*/ 12219709 w 12219709"/>
              <a:gd name="connsiteY3" fmla="*/ 1408790 h 5797840"/>
              <a:gd name="connsiteX4" fmla="*/ 12205855 w 12219709"/>
              <a:gd name="connsiteY4" fmla="*/ 5797840 h 5797840"/>
              <a:gd name="connsiteX5" fmla="*/ 13855 w 12219709"/>
              <a:gd name="connsiteY5" fmla="*/ 5797840 h 5797840"/>
              <a:gd name="connsiteX6" fmla="*/ 0 w 12219709"/>
              <a:gd name="connsiteY6" fmla="*/ 339149 h 5797840"/>
              <a:gd name="connsiteX0" fmla="*/ 0 w 12219709"/>
              <a:gd name="connsiteY0" fmla="*/ 369608 h 5828299"/>
              <a:gd name="connsiteX1" fmla="*/ 8667662 w 12219709"/>
              <a:gd name="connsiteY1" fmla="*/ 506868 h 5828299"/>
              <a:gd name="connsiteX2" fmla="*/ 10100536 w 12219709"/>
              <a:gd name="connsiteY2" fmla="*/ 619991 h 5828299"/>
              <a:gd name="connsiteX3" fmla="*/ 11759670 w 12219709"/>
              <a:gd name="connsiteY3" fmla="*/ 660554 h 5828299"/>
              <a:gd name="connsiteX4" fmla="*/ 12219709 w 12219709"/>
              <a:gd name="connsiteY4" fmla="*/ 1439249 h 5828299"/>
              <a:gd name="connsiteX5" fmla="*/ 12205855 w 12219709"/>
              <a:gd name="connsiteY5" fmla="*/ 5828299 h 5828299"/>
              <a:gd name="connsiteX6" fmla="*/ 13855 w 12219709"/>
              <a:gd name="connsiteY6" fmla="*/ 5828299 h 5828299"/>
              <a:gd name="connsiteX7" fmla="*/ 0 w 12219709"/>
              <a:gd name="connsiteY7" fmla="*/ 369608 h 5828299"/>
              <a:gd name="connsiteX0" fmla="*/ 0 w 12219709"/>
              <a:gd name="connsiteY0" fmla="*/ 369608 h 5828299"/>
              <a:gd name="connsiteX1" fmla="*/ 8667662 w 12219709"/>
              <a:gd name="connsiteY1" fmla="*/ 506868 h 5828299"/>
              <a:gd name="connsiteX2" fmla="*/ 10100536 w 12219709"/>
              <a:gd name="connsiteY2" fmla="*/ 619991 h 5828299"/>
              <a:gd name="connsiteX3" fmla="*/ 11759670 w 12219709"/>
              <a:gd name="connsiteY3" fmla="*/ 660554 h 5828299"/>
              <a:gd name="connsiteX4" fmla="*/ 12219709 w 12219709"/>
              <a:gd name="connsiteY4" fmla="*/ 1439249 h 5828299"/>
              <a:gd name="connsiteX5" fmla="*/ 12205855 w 12219709"/>
              <a:gd name="connsiteY5" fmla="*/ 5828299 h 5828299"/>
              <a:gd name="connsiteX6" fmla="*/ 13855 w 12219709"/>
              <a:gd name="connsiteY6" fmla="*/ 5828299 h 5828299"/>
              <a:gd name="connsiteX7" fmla="*/ 0 w 12219709"/>
              <a:gd name="connsiteY7" fmla="*/ 369608 h 5828299"/>
              <a:gd name="connsiteX0" fmla="*/ 0 w 12219709"/>
              <a:gd name="connsiteY0" fmla="*/ 429099 h 5887790"/>
              <a:gd name="connsiteX1" fmla="*/ 9450087 w 12219709"/>
              <a:gd name="connsiteY1" fmla="*/ 340116 h 5887790"/>
              <a:gd name="connsiteX2" fmla="*/ 10100536 w 12219709"/>
              <a:gd name="connsiteY2" fmla="*/ 679482 h 5887790"/>
              <a:gd name="connsiteX3" fmla="*/ 11759670 w 12219709"/>
              <a:gd name="connsiteY3" fmla="*/ 720045 h 5887790"/>
              <a:gd name="connsiteX4" fmla="*/ 12219709 w 12219709"/>
              <a:gd name="connsiteY4" fmla="*/ 1498740 h 5887790"/>
              <a:gd name="connsiteX5" fmla="*/ 12205855 w 12219709"/>
              <a:gd name="connsiteY5" fmla="*/ 5887790 h 5887790"/>
              <a:gd name="connsiteX6" fmla="*/ 13855 w 12219709"/>
              <a:gd name="connsiteY6" fmla="*/ 5887790 h 5887790"/>
              <a:gd name="connsiteX7" fmla="*/ 0 w 12219709"/>
              <a:gd name="connsiteY7" fmla="*/ 429099 h 5887790"/>
              <a:gd name="connsiteX0" fmla="*/ 0 w 12219709"/>
              <a:gd name="connsiteY0" fmla="*/ 429099 h 5887790"/>
              <a:gd name="connsiteX1" fmla="*/ 9450087 w 12219709"/>
              <a:gd name="connsiteY1" fmla="*/ 340116 h 5887790"/>
              <a:gd name="connsiteX2" fmla="*/ 10100536 w 12219709"/>
              <a:gd name="connsiteY2" fmla="*/ 679482 h 5887790"/>
              <a:gd name="connsiteX3" fmla="*/ 11759670 w 12219709"/>
              <a:gd name="connsiteY3" fmla="*/ 720045 h 5887790"/>
              <a:gd name="connsiteX4" fmla="*/ 12219709 w 12219709"/>
              <a:gd name="connsiteY4" fmla="*/ 1498740 h 5887790"/>
              <a:gd name="connsiteX5" fmla="*/ 12205855 w 12219709"/>
              <a:gd name="connsiteY5" fmla="*/ 5887790 h 5887790"/>
              <a:gd name="connsiteX6" fmla="*/ 13855 w 12219709"/>
              <a:gd name="connsiteY6" fmla="*/ 5887790 h 5887790"/>
              <a:gd name="connsiteX7" fmla="*/ 0 w 12219709"/>
              <a:gd name="connsiteY7" fmla="*/ 429099 h 5887790"/>
              <a:gd name="connsiteX0" fmla="*/ 0 w 12219709"/>
              <a:gd name="connsiteY0" fmla="*/ 424334 h 5883025"/>
              <a:gd name="connsiteX1" fmla="*/ 9450087 w 12219709"/>
              <a:gd name="connsiteY1" fmla="*/ 335351 h 5883025"/>
              <a:gd name="connsiteX2" fmla="*/ 10100536 w 12219709"/>
              <a:gd name="connsiteY2" fmla="*/ 674717 h 5883025"/>
              <a:gd name="connsiteX3" fmla="*/ 11759670 w 12219709"/>
              <a:gd name="connsiteY3" fmla="*/ 715280 h 5883025"/>
              <a:gd name="connsiteX4" fmla="*/ 12219709 w 12219709"/>
              <a:gd name="connsiteY4" fmla="*/ 1493975 h 5883025"/>
              <a:gd name="connsiteX5" fmla="*/ 12205855 w 12219709"/>
              <a:gd name="connsiteY5" fmla="*/ 5883025 h 5883025"/>
              <a:gd name="connsiteX6" fmla="*/ 13855 w 12219709"/>
              <a:gd name="connsiteY6" fmla="*/ 5883025 h 5883025"/>
              <a:gd name="connsiteX7" fmla="*/ 0 w 12219709"/>
              <a:gd name="connsiteY7" fmla="*/ 424334 h 5883025"/>
              <a:gd name="connsiteX0" fmla="*/ 0 w 12219709"/>
              <a:gd name="connsiteY0" fmla="*/ 519191 h 5977882"/>
              <a:gd name="connsiteX1" fmla="*/ 6631472 w 12219709"/>
              <a:gd name="connsiteY1" fmla="*/ 213392 h 5977882"/>
              <a:gd name="connsiteX2" fmla="*/ 9450087 w 12219709"/>
              <a:gd name="connsiteY2" fmla="*/ 430208 h 5977882"/>
              <a:gd name="connsiteX3" fmla="*/ 10100536 w 12219709"/>
              <a:gd name="connsiteY3" fmla="*/ 769574 h 5977882"/>
              <a:gd name="connsiteX4" fmla="*/ 11759670 w 12219709"/>
              <a:gd name="connsiteY4" fmla="*/ 810137 h 5977882"/>
              <a:gd name="connsiteX5" fmla="*/ 12219709 w 12219709"/>
              <a:gd name="connsiteY5" fmla="*/ 1588832 h 5977882"/>
              <a:gd name="connsiteX6" fmla="*/ 12205855 w 12219709"/>
              <a:gd name="connsiteY6" fmla="*/ 5977882 h 5977882"/>
              <a:gd name="connsiteX7" fmla="*/ 13855 w 12219709"/>
              <a:gd name="connsiteY7" fmla="*/ 5977882 h 5977882"/>
              <a:gd name="connsiteX8" fmla="*/ 0 w 12219709"/>
              <a:gd name="connsiteY8" fmla="*/ 519191 h 5977882"/>
              <a:gd name="connsiteX0" fmla="*/ 0 w 12219709"/>
              <a:gd name="connsiteY0" fmla="*/ 519191 h 5977882"/>
              <a:gd name="connsiteX1" fmla="*/ 6631472 w 12219709"/>
              <a:gd name="connsiteY1" fmla="*/ 213392 h 5977882"/>
              <a:gd name="connsiteX2" fmla="*/ 9450087 w 12219709"/>
              <a:gd name="connsiteY2" fmla="*/ 430208 h 5977882"/>
              <a:gd name="connsiteX3" fmla="*/ 10100536 w 12219709"/>
              <a:gd name="connsiteY3" fmla="*/ 769574 h 5977882"/>
              <a:gd name="connsiteX4" fmla="*/ 11759670 w 12219709"/>
              <a:gd name="connsiteY4" fmla="*/ 810137 h 5977882"/>
              <a:gd name="connsiteX5" fmla="*/ 12219709 w 12219709"/>
              <a:gd name="connsiteY5" fmla="*/ 1588832 h 5977882"/>
              <a:gd name="connsiteX6" fmla="*/ 12205855 w 12219709"/>
              <a:gd name="connsiteY6" fmla="*/ 5977882 h 5977882"/>
              <a:gd name="connsiteX7" fmla="*/ 13855 w 12219709"/>
              <a:gd name="connsiteY7" fmla="*/ 5977882 h 5977882"/>
              <a:gd name="connsiteX8" fmla="*/ 0 w 12219709"/>
              <a:gd name="connsiteY8" fmla="*/ 519191 h 5977882"/>
              <a:gd name="connsiteX0" fmla="*/ 0 w 12219709"/>
              <a:gd name="connsiteY0" fmla="*/ 527949 h 5986640"/>
              <a:gd name="connsiteX1" fmla="*/ 6631472 w 12219709"/>
              <a:gd name="connsiteY1" fmla="*/ 222150 h 5986640"/>
              <a:gd name="connsiteX2" fmla="*/ 9450087 w 12219709"/>
              <a:gd name="connsiteY2" fmla="*/ 438966 h 5986640"/>
              <a:gd name="connsiteX3" fmla="*/ 10100536 w 12219709"/>
              <a:gd name="connsiteY3" fmla="*/ 778332 h 5986640"/>
              <a:gd name="connsiteX4" fmla="*/ 11759670 w 12219709"/>
              <a:gd name="connsiteY4" fmla="*/ 818895 h 5986640"/>
              <a:gd name="connsiteX5" fmla="*/ 12219709 w 12219709"/>
              <a:gd name="connsiteY5" fmla="*/ 1597590 h 5986640"/>
              <a:gd name="connsiteX6" fmla="*/ 12205855 w 12219709"/>
              <a:gd name="connsiteY6" fmla="*/ 5986640 h 5986640"/>
              <a:gd name="connsiteX7" fmla="*/ 13855 w 12219709"/>
              <a:gd name="connsiteY7" fmla="*/ 5986640 h 5986640"/>
              <a:gd name="connsiteX8" fmla="*/ 0 w 12219709"/>
              <a:gd name="connsiteY8" fmla="*/ 527949 h 5986640"/>
              <a:gd name="connsiteX0" fmla="*/ 0 w 12219709"/>
              <a:gd name="connsiteY0" fmla="*/ 1380758 h 6839449"/>
              <a:gd name="connsiteX1" fmla="*/ 9035307 w 12219709"/>
              <a:gd name="connsiteY1" fmla="*/ 303 h 6839449"/>
              <a:gd name="connsiteX2" fmla="*/ 9450087 w 12219709"/>
              <a:gd name="connsiteY2" fmla="*/ 1291775 h 6839449"/>
              <a:gd name="connsiteX3" fmla="*/ 10100536 w 12219709"/>
              <a:gd name="connsiteY3" fmla="*/ 1631141 h 6839449"/>
              <a:gd name="connsiteX4" fmla="*/ 11759670 w 12219709"/>
              <a:gd name="connsiteY4" fmla="*/ 1671704 h 6839449"/>
              <a:gd name="connsiteX5" fmla="*/ 12219709 w 12219709"/>
              <a:gd name="connsiteY5" fmla="*/ 2450399 h 6839449"/>
              <a:gd name="connsiteX6" fmla="*/ 12205855 w 12219709"/>
              <a:gd name="connsiteY6" fmla="*/ 6839449 h 6839449"/>
              <a:gd name="connsiteX7" fmla="*/ 13855 w 12219709"/>
              <a:gd name="connsiteY7" fmla="*/ 6839449 h 6839449"/>
              <a:gd name="connsiteX8" fmla="*/ 0 w 12219709"/>
              <a:gd name="connsiteY8" fmla="*/ 1380758 h 6839449"/>
              <a:gd name="connsiteX0" fmla="*/ 0 w 12219709"/>
              <a:gd name="connsiteY0" fmla="*/ 1380758 h 6839449"/>
              <a:gd name="connsiteX1" fmla="*/ 9035307 w 12219709"/>
              <a:gd name="connsiteY1" fmla="*/ 303 h 6839449"/>
              <a:gd name="connsiteX2" fmla="*/ 9450087 w 12219709"/>
              <a:gd name="connsiteY2" fmla="*/ 1291775 h 6839449"/>
              <a:gd name="connsiteX3" fmla="*/ 10100536 w 12219709"/>
              <a:gd name="connsiteY3" fmla="*/ 1631141 h 6839449"/>
              <a:gd name="connsiteX4" fmla="*/ 11759670 w 12219709"/>
              <a:gd name="connsiteY4" fmla="*/ 1671704 h 6839449"/>
              <a:gd name="connsiteX5" fmla="*/ 12219709 w 12219709"/>
              <a:gd name="connsiteY5" fmla="*/ 2450399 h 6839449"/>
              <a:gd name="connsiteX6" fmla="*/ 12205855 w 12219709"/>
              <a:gd name="connsiteY6" fmla="*/ 6839449 h 6839449"/>
              <a:gd name="connsiteX7" fmla="*/ 13855 w 12219709"/>
              <a:gd name="connsiteY7" fmla="*/ 6839449 h 6839449"/>
              <a:gd name="connsiteX8" fmla="*/ 0 w 12219709"/>
              <a:gd name="connsiteY8" fmla="*/ 1380758 h 6839449"/>
              <a:gd name="connsiteX0" fmla="*/ 0 w 12210282"/>
              <a:gd name="connsiteY0" fmla="*/ 428621 h 7273052"/>
              <a:gd name="connsiteX1" fmla="*/ 9025880 w 12210282"/>
              <a:gd name="connsiteY1" fmla="*/ 433906 h 7273052"/>
              <a:gd name="connsiteX2" fmla="*/ 9440660 w 12210282"/>
              <a:gd name="connsiteY2" fmla="*/ 1725378 h 7273052"/>
              <a:gd name="connsiteX3" fmla="*/ 10091109 w 12210282"/>
              <a:gd name="connsiteY3" fmla="*/ 2064744 h 7273052"/>
              <a:gd name="connsiteX4" fmla="*/ 11750243 w 12210282"/>
              <a:gd name="connsiteY4" fmla="*/ 2105307 h 7273052"/>
              <a:gd name="connsiteX5" fmla="*/ 12210282 w 12210282"/>
              <a:gd name="connsiteY5" fmla="*/ 2884002 h 7273052"/>
              <a:gd name="connsiteX6" fmla="*/ 12196428 w 12210282"/>
              <a:gd name="connsiteY6" fmla="*/ 7273052 h 7273052"/>
              <a:gd name="connsiteX7" fmla="*/ 4428 w 12210282"/>
              <a:gd name="connsiteY7" fmla="*/ 7273052 h 7273052"/>
              <a:gd name="connsiteX8" fmla="*/ 0 w 12210282"/>
              <a:gd name="connsiteY8" fmla="*/ 428621 h 7273052"/>
              <a:gd name="connsiteX0" fmla="*/ 0 w 12210282"/>
              <a:gd name="connsiteY0" fmla="*/ 2197 h 6846628"/>
              <a:gd name="connsiteX1" fmla="*/ 9025880 w 12210282"/>
              <a:gd name="connsiteY1" fmla="*/ 7482 h 6846628"/>
              <a:gd name="connsiteX2" fmla="*/ 9440660 w 12210282"/>
              <a:gd name="connsiteY2" fmla="*/ 1298954 h 6846628"/>
              <a:gd name="connsiteX3" fmla="*/ 10091109 w 12210282"/>
              <a:gd name="connsiteY3" fmla="*/ 1638320 h 6846628"/>
              <a:gd name="connsiteX4" fmla="*/ 11750243 w 12210282"/>
              <a:gd name="connsiteY4" fmla="*/ 1678883 h 6846628"/>
              <a:gd name="connsiteX5" fmla="*/ 12210282 w 12210282"/>
              <a:gd name="connsiteY5" fmla="*/ 2457578 h 6846628"/>
              <a:gd name="connsiteX6" fmla="*/ 12196428 w 12210282"/>
              <a:gd name="connsiteY6" fmla="*/ 6846628 h 6846628"/>
              <a:gd name="connsiteX7" fmla="*/ 4428 w 12210282"/>
              <a:gd name="connsiteY7" fmla="*/ 6846628 h 6846628"/>
              <a:gd name="connsiteX8" fmla="*/ 0 w 12210282"/>
              <a:gd name="connsiteY8" fmla="*/ 2197 h 6846628"/>
              <a:gd name="connsiteX0" fmla="*/ 0 w 12210282"/>
              <a:gd name="connsiteY0" fmla="*/ 2197 h 6846628"/>
              <a:gd name="connsiteX1" fmla="*/ 9025880 w 12210282"/>
              <a:gd name="connsiteY1" fmla="*/ 7482 h 6846628"/>
              <a:gd name="connsiteX2" fmla="*/ 9440660 w 12210282"/>
              <a:gd name="connsiteY2" fmla="*/ 1298954 h 6846628"/>
              <a:gd name="connsiteX3" fmla="*/ 10091109 w 12210282"/>
              <a:gd name="connsiteY3" fmla="*/ 1638320 h 6846628"/>
              <a:gd name="connsiteX4" fmla="*/ 11750243 w 12210282"/>
              <a:gd name="connsiteY4" fmla="*/ 1678883 h 6846628"/>
              <a:gd name="connsiteX5" fmla="*/ 12210282 w 12210282"/>
              <a:gd name="connsiteY5" fmla="*/ 2457578 h 6846628"/>
              <a:gd name="connsiteX6" fmla="*/ 12196428 w 12210282"/>
              <a:gd name="connsiteY6" fmla="*/ 6846628 h 6846628"/>
              <a:gd name="connsiteX7" fmla="*/ 4428 w 12210282"/>
              <a:gd name="connsiteY7" fmla="*/ 6846628 h 6846628"/>
              <a:gd name="connsiteX8" fmla="*/ 0 w 12210282"/>
              <a:gd name="connsiteY8" fmla="*/ 2197 h 6846628"/>
              <a:gd name="connsiteX0" fmla="*/ 0 w 12210282"/>
              <a:gd name="connsiteY0" fmla="*/ 2197 h 6846628"/>
              <a:gd name="connsiteX1" fmla="*/ 9025880 w 12210282"/>
              <a:gd name="connsiteY1" fmla="*/ 7482 h 6846628"/>
              <a:gd name="connsiteX2" fmla="*/ 9488786 w 12210282"/>
              <a:gd name="connsiteY2" fmla="*/ 1246015 h 6846628"/>
              <a:gd name="connsiteX3" fmla="*/ 10091109 w 12210282"/>
              <a:gd name="connsiteY3" fmla="*/ 1638320 h 6846628"/>
              <a:gd name="connsiteX4" fmla="*/ 11750243 w 12210282"/>
              <a:gd name="connsiteY4" fmla="*/ 1678883 h 6846628"/>
              <a:gd name="connsiteX5" fmla="*/ 12210282 w 12210282"/>
              <a:gd name="connsiteY5" fmla="*/ 2457578 h 6846628"/>
              <a:gd name="connsiteX6" fmla="*/ 12196428 w 12210282"/>
              <a:gd name="connsiteY6" fmla="*/ 6846628 h 6846628"/>
              <a:gd name="connsiteX7" fmla="*/ 4428 w 12210282"/>
              <a:gd name="connsiteY7" fmla="*/ 6846628 h 6846628"/>
              <a:gd name="connsiteX8" fmla="*/ 0 w 12210282"/>
              <a:gd name="connsiteY8" fmla="*/ 2197 h 6846628"/>
              <a:gd name="connsiteX0" fmla="*/ 0 w 12210282"/>
              <a:gd name="connsiteY0" fmla="*/ 2197 h 6846628"/>
              <a:gd name="connsiteX1" fmla="*/ 9025880 w 12210282"/>
              <a:gd name="connsiteY1" fmla="*/ 7482 h 6846628"/>
              <a:gd name="connsiteX2" fmla="*/ 9488786 w 12210282"/>
              <a:gd name="connsiteY2" fmla="*/ 1246015 h 6846628"/>
              <a:gd name="connsiteX3" fmla="*/ 10091109 w 12210282"/>
              <a:gd name="connsiteY3" fmla="*/ 1638320 h 6846628"/>
              <a:gd name="connsiteX4" fmla="*/ 11750243 w 12210282"/>
              <a:gd name="connsiteY4" fmla="*/ 1678883 h 6846628"/>
              <a:gd name="connsiteX5" fmla="*/ 12210282 w 12210282"/>
              <a:gd name="connsiteY5" fmla="*/ 2457578 h 6846628"/>
              <a:gd name="connsiteX6" fmla="*/ 12196428 w 12210282"/>
              <a:gd name="connsiteY6" fmla="*/ 6846628 h 6846628"/>
              <a:gd name="connsiteX7" fmla="*/ 4428 w 12210282"/>
              <a:gd name="connsiteY7" fmla="*/ 6846628 h 6846628"/>
              <a:gd name="connsiteX8" fmla="*/ 0 w 12210282"/>
              <a:gd name="connsiteY8" fmla="*/ 2197 h 6846628"/>
              <a:gd name="connsiteX0" fmla="*/ 0 w 12210282"/>
              <a:gd name="connsiteY0" fmla="*/ 22004 h 6866435"/>
              <a:gd name="connsiteX1" fmla="*/ 9064381 w 12210282"/>
              <a:gd name="connsiteY1" fmla="*/ 3225 h 6866435"/>
              <a:gd name="connsiteX2" fmla="*/ 9488786 w 12210282"/>
              <a:gd name="connsiteY2" fmla="*/ 1265822 h 6866435"/>
              <a:gd name="connsiteX3" fmla="*/ 10091109 w 12210282"/>
              <a:gd name="connsiteY3" fmla="*/ 1658127 h 6866435"/>
              <a:gd name="connsiteX4" fmla="*/ 11750243 w 12210282"/>
              <a:gd name="connsiteY4" fmla="*/ 1698690 h 6866435"/>
              <a:gd name="connsiteX5" fmla="*/ 12210282 w 12210282"/>
              <a:gd name="connsiteY5" fmla="*/ 2477385 h 6866435"/>
              <a:gd name="connsiteX6" fmla="*/ 12196428 w 12210282"/>
              <a:gd name="connsiteY6" fmla="*/ 6866435 h 6866435"/>
              <a:gd name="connsiteX7" fmla="*/ 4428 w 12210282"/>
              <a:gd name="connsiteY7" fmla="*/ 6866435 h 6866435"/>
              <a:gd name="connsiteX8" fmla="*/ 0 w 12210282"/>
              <a:gd name="connsiteY8" fmla="*/ 22004 h 6866435"/>
              <a:gd name="connsiteX0" fmla="*/ 0 w 12229533"/>
              <a:gd name="connsiteY0" fmla="*/ 22 h 6873329"/>
              <a:gd name="connsiteX1" fmla="*/ 9083632 w 12229533"/>
              <a:gd name="connsiteY1" fmla="*/ 10119 h 6873329"/>
              <a:gd name="connsiteX2" fmla="*/ 9508037 w 12229533"/>
              <a:gd name="connsiteY2" fmla="*/ 1272716 h 6873329"/>
              <a:gd name="connsiteX3" fmla="*/ 10110360 w 12229533"/>
              <a:gd name="connsiteY3" fmla="*/ 1665021 h 6873329"/>
              <a:gd name="connsiteX4" fmla="*/ 11769494 w 12229533"/>
              <a:gd name="connsiteY4" fmla="*/ 1705584 h 6873329"/>
              <a:gd name="connsiteX5" fmla="*/ 12229533 w 12229533"/>
              <a:gd name="connsiteY5" fmla="*/ 2484279 h 6873329"/>
              <a:gd name="connsiteX6" fmla="*/ 12215679 w 12229533"/>
              <a:gd name="connsiteY6" fmla="*/ 6873329 h 6873329"/>
              <a:gd name="connsiteX7" fmla="*/ 23679 w 12229533"/>
              <a:gd name="connsiteY7" fmla="*/ 6873329 h 6873329"/>
              <a:gd name="connsiteX8" fmla="*/ 0 w 12229533"/>
              <a:gd name="connsiteY8" fmla="*/ 22 h 6873329"/>
              <a:gd name="connsiteX0" fmla="*/ 0 w 12229533"/>
              <a:gd name="connsiteY0" fmla="*/ 22 h 6873329"/>
              <a:gd name="connsiteX1" fmla="*/ 9083632 w 12229533"/>
              <a:gd name="connsiteY1" fmla="*/ 10119 h 6873329"/>
              <a:gd name="connsiteX2" fmla="*/ 9508037 w 12229533"/>
              <a:gd name="connsiteY2" fmla="*/ 1272716 h 6873329"/>
              <a:gd name="connsiteX3" fmla="*/ 10110360 w 12229533"/>
              <a:gd name="connsiteY3" fmla="*/ 1665021 h 6873329"/>
              <a:gd name="connsiteX4" fmla="*/ 11769494 w 12229533"/>
              <a:gd name="connsiteY4" fmla="*/ 1705584 h 6873329"/>
              <a:gd name="connsiteX5" fmla="*/ 12229533 w 12229533"/>
              <a:gd name="connsiteY5" fmla="*/ 2484279 h 6873329"/>
              <a:gd name="connsiteX6" fmla="*/ 12215679 w 12229533"/>
              <a:gd name="connsiteY6" fmla="*/ 6873329 h 6873329"/>
              <a:gd name="connsiteX7" fmla="*/ 23679 w 12229533"/>
              <a:gd name="connsiteY7" fmla="*/ 6873329 h 6873329"/>
              <a:gd name="connsiteX8" fmla="*/ 0 w 12229533"/>
              <a:gd name="connsiteY8" fmla="*/ 22 h 6873329"/>
              <a:gd name="connsiteX0" fmla="*/ 0 w 12215679"/>
              <a:gd name="connsiteY0" fmla="*/ 22 h 6873329"/>
              <a:gd name="connsiteX1" fmla="*/ 9083632 w 12215679"/>
              <a:gd name="connsiteY1" fmla="*/ 10119 h 6873329"/>
              <a:gd name="connsiteX2" fmla="*/ 9508037 w 12215679"/>
              <a:gd name="connsiteY2" fmla="*/ 1272716 h 6873329"/>
              <a:gd name="connsiteX3" fmla="*/ 10110360 w 12215679"/>
              <a:gd name="connsiteY3" fmla="*/ 1665021 h 6873329"/>
              <a:gd name="connsiteX4" fmla="*/ 11769494 w 12215679"/>
              <a:gd name="connsiteY4" fmla="*/ 1705584 h 6873329"/>
              <a:gd name="connsiteX5" fmla="*/ 12198002 w 12215679"/>
              <a:gd name="connsiteY5" fmla="*/ 2488783 h 6873329"/>
              <a:gd name="connsiteX6" fmla="*/ 12215679 w 12215679"/>
              <a:gd name="connsiteY6" fmla="*/ 6873329 h 6873329"/>
              <a:gd name="connsiteX7" fmla="*/ 23679 w 12215679"/>
              <a:gd name="connsiteY7" fmla="*/ 6873329 h 6873329"/>
              <a:gd name="connsiteX8" fmla="*/ 0 w 12215679"/>
              <a:gd name="connsiteY8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508037 w 12221809"/>
              <a:gd name="connsiteY2" fmla="*/ 1272716 h 6873329"/>
              <a:gd name="connsiteX3" fmla="*/ 10110360 w 12221809"/>
              <a:gd name="connsiteY3" fmla="*/ 1665021 h 6873329"/>
              <a:gd name="connsiteX4" fmla="*/ 11769494 w 12221809"/>
              <a:gd name="connsiteY4" fmla="*/ 1705584 h 6873329"/>
              <a:gd name="connsiteX5" fmla="*/ 12220525 w 12221809"/>
              <a:gd name="connsiteY5" fmla="*/ 2434729 h 6873329"/>
              <a:gd name="connsiteX6" fmla="*/ 12215679 w 12221809"/>
              <a:gd name="connsiteY6" fmla="*/ 6873329 h 6873329"/>
              <a:gd name="connsiteX7" fmla="*/ 23679 w 12221809"/>
              <a:gd name="connsiteY7" fmla="*/ 6873329 h 6873329"/>
              <a:gd name="connsiteX8" fmla="*/ 0 w 12221809"/>
              <a:gd name="connsiteY8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508037 w 12221809"/>
              <a:gd name="connsiteY2" fmla="*/ 1272716 h 6873329"/>
              <a:gd name="connsiteX3" fmla="*/ 10110360 w 12221809"/>
              <a:gd name="connsiteY3" fmla="*/ 1665021 h 6873329"/>
              <a:gd name="connsiteX4" fmla="*/ 11769494 w 12221809"/>
              <a:gd name="connsiteY4" fmla="*/ 1705584 h 6873329"/>
              <a:gd name="connsiteX5" fmla="*/ 12220525 w 12221809"/>
              <a:gd name="connsiteY5" fmla="*/ 2434729 h 6873329"/>
              <a:gd name="connsiteX6" fmla="*/ 12215679 w 12221809"/>
              <a:gd name="connsiteY6" fmla="*/ 6873329 h 6873329"/>
              <a:gd name="connsiteX7" fmla="*/ 23679 w 12221809"/>
              <a:gd name="connsiteY7" fmla="*/ 6873329 h 6873329"/>
              <a:gd name="connsiteX8" fmla="*/ 0 w 12221809"/>
              <a:gd name="connsiteY8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508037 w 12221809"/>
              <a:gd name="connsiteY2" fmla="*/ 1272716 h 6873329"/>
              <a:gd name="connsiteX3" fmla="*/ 10110360 w 12221809"/>
              <a:gd name="connsiteY3" fmla="*/ 1665021 h 6873329"/>
              <a:gd name="connsiteX4" fmla="*/ 11813668 w 12221809"/>
              <a:gd name="connsiteY4" fmla="*/ 1710001 h 6873329"/>
              <a:gd name="connsiteX5" fmla="*/ 12220525 w 12221809"/>
              <a:gd name="connsiteY5" fmla="*/ 2434729 h 6873329"/>
              <a:gd name="connsiteX6" fmla="*/ 12215679 w 12221809"/>
              <a:gd name="connsiteY6" fmla="*/ 6873329 h 6873329"/>
              <a:gd name="connsiteX7" fmla="*/ 23679 w 12221809"/>
              <a:gd name="connsiteY7" fmla="*/ 6873329 h 6873329"/>
              <a:gd name="connsiteX8" fmla="*/ 0 w 12221809"/>
              <a:gd name="connsiteY8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508037 w 12221809"/>
              <a:gd name="connsiteY2" fmla="*/ 1272716 h 6873329"/>
              <a:gd name="connsiteX3" fmla="*/ 10110360 w 12221809"/>
              <a:gd name="connsiteY3" fmla="*/ 1665021 h 6873329"/>
              <a:gd name="connsiteX4" fmla="*/ 11813668 w 12221809"/>
              <a:gd name="connsiteY4" fmla="*/ 1710001 h 6873329"/>
              <a:gd name="connsiteX5" fmla="*/ 12220525 w 12221809"/>
              <a:gd name="connsiteY5" fmla="*/ 2434729 h 6873329"/>
              <a:gd name="connsiteX6" fmla="*/ 12215679 w 12221809"/>
              <a:gd name="connsiteY6" fmla="*/ 6873329 h 6873329"/>
              <a:gd name="connsiteX7" fmla="*/ 23679 w 12221809"/>
              <a:gd name="connsiteY7" fmla="*/ 6873329 h 6873329"/>
              <a:gd name="connsiteX8" fmla="*/ 0 w 12221809"/>
              <a:gd name="connsiteY8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508037 w 12221809"/>
              <a:gd name="connsiteY2" fmla="*/ 1272716 h 6873329"/>
              <a:gd name="connsiteX3" fmla="*/ 10110360 w 12221809"/>
              <a:gd name="connsiteY3" fmla="*/ 1665021 h 6873329"/>
              <a:gd name="connsiteX4" fmla="*/ 11813668 w 12221809"/>
              <a:gd name="connsiteY4" fmla="*/ 1710001 h 6873329"/>
              <a:gd name="connsiteX5" fmla="*/ 12085097 w 12221809"/>
              <a:gd name="connsiteY5" fmla="*/ 1944041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508037 w 12221809"/>
              <a:gd name="connsiteY2" fmla="*/ 1272716 h 6873329"/>
              <a:gd name="connsiteX3" fmla="*/ 10110360 w 12221809"/>
              <a:gd name="connsiteY3" fmla="*/ 1665021 h 6873329"/>
              <a:gd name="connsiteX4" fmla="*/ 11813668 w 12221809"/>
              <a:gd name="connsiteY4" fmla="*/ 1710001 h 6873329"/>
              <a:gd name="connsiteX5" fmla="*/ 12085097 w 12221809"/>
              <a:gd name="connsiteY5" fmla="*/ 1944041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508037 w 12221809"/>
              <a:gd name="connsiteY2" fmla="*/ 1272716 h 6873329"/>
              <a:gd name="connsiteX3" fmla="*/ 10110360 w 12221809"/>
              <a:gd name="connsiteY3" fmla="*/ 1665021 h 6873329"/>
              <a:gd name="connsiteX4" fmla="*/ 11813668 w 12221809"/>
              <a:gd name="connsiteY4" fmla="*/ 1710001 h 6873329"/>
              <a:gd name="connsiteX5" fmla="*/ 12085097 w 12221809"/>
              <a:gd name="connsiteY5" fmla="*/ 1944041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508037 w 12221809"/>
              <a:gd name="connsiteY2" fmla="*/ 1272716 h 6873329"/>
              <a:gd name="connsiteX3" fmla="*/ 10110360 w 12221809"/>
              <a:gd name="connsiteY3" fmla="*/ 1665021 h 6873329"/>
              <a:gd name="connsiteX4" fmla="*/ 11813668 w 12221809"/>
              <a:gd name="connsiteY4" fmla="*/ 1710001 h 6873329"/>
              <a:gd name="connsiteX5" fmla="*/ 12085097 w 12221809"/>
              <a:gd name="connsiteY5" fmla="*/ 1944041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508037 w 12221809"/>
              <a:gd name="connsiteY2" fmla="*/ 1272716 h 6873329"/>
              <a:gd name="connsiteX3" fmla="*/ 10110360 w 12221809"/>
              <a:gd name="connsiteY3" fmla="*/ 1665021 h 6873329"/>
              <a:gd name="connsiteX4" fmla="*/ 11813668 w 12221809"/>
              <a:gd name="connsiteY4" fmla="*/ 1710001 h 6873329"/>
              <a:gd name="connsiteX5" fmla="*/ 12085097 w 12221809"/>
              <a:gd name="connsiteY5" fmla="*/ 1944041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508037 w 12221809"/>
              <a:gd name="connsiteY2" fmla="*/ 1272716 h 6873329"/>
              <a:gd name="connsiteX3" fmla="*/ 10110360 w 12221809"/>
              <a:gd name="connsiteY3" fmla="*/ 1665021 h 6873329"/>
              <a:gd name="connsiteX4" fmla="*/ 11813668 w 12221809"/>
              <a:gd name="connsiteY4" fmla="*/ 1710001 h 6873329"/>
              <a:gd name="connsiteX5" fmla="*/ 12098544 w 12221809"/>
              <a:gd name="connsiteY5" fmla="*/ 1970936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508037 w 12221809"/>
              <a:gd name="connsiteY2" fmla="*/ 1272716 h 6873329"/>
              <a:gd name="connsiteX3" fmla="*/ 10110360 w 12221809"/>
              <a:gd name="connsiteY3" fmla="*/ 1665021 h 6873329"/>
              <a:gd name="connsiteX4" fmla="*/ 11813668 w 12221809"/>
              <a:gd name="connsiteY4" fmla="*/ 1710001 h 6873329"/>
              <a:gd name="connsiteX5" fmla="*/ 12098544 w 12221809"/>
              <a:gd name="connsiteY5" fmla="*/ 1970936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508037 w 12221809"/>
              <a:gd name="connsiteY2" fmla="*/ 1272716 h 6873329"/>
              <a:gd name="connsiteX3" fmla="*/ 10110360 w 12221809"/>
              <a:gd name="connsiteY3" fmla="*/ 1665021 h 6873329"/>
              <a:gd name="connsiteX4" fmla="*/ 11813668 w 12221809"/>
              <a:gd name="connsiteY4" fmla="*/ 1710001 h 6873329"/>
              <a:gd name="connsiteX5" fmla="*/ 12098544 w 12221809"/>
              <a:gd name="connsiteY5" fmla="*/ 1970936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508037 w 12221809"/>
              <a:gd name="connsiteY2" fmla="*/ 1272716 h 6873329"/>
              <a:gd name="connsiteX3" fmla="*/ 10110360 w 12221809"/>
              <a:gd name="connsiteY3" fmla="*/ 1665021 h 6873329"/>
              <a:gd name="connsiteX4" fmla="*/ 11813668 w 12221809"/>
              <a:gd name="connsiteY4" fmla="*/ 1710001 h 6873329"/>
              <a:gd name="connsiteX5" fmla="*/ 12091820 w 12221809"/>
              <a:gd name="connsiteY5" fmla="*/ 195076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508037 w 12221809"/>
              <a:gd name="connsiteY2" fmla="*/ 1272716 h 6873329"/>
              <a:gd name="connsiteX3" fmla="*/ 10110360 w 12221809"/>
              <a:gd name="connsiteY3" fmla="*/ 1665021 h 6873329"/>
              <a:gd name="connsiteX4" fmla="*/ 11813668 w 12221809"/>
              <a:gd name="connsiteY4" fmla="*/ 1710001 h 6873329"/>
              <a:gd name="connsiteX5" fmla="*/ 12091820 w 12221809"/>
              <a:gd name="connsiteY5" fmla="*/ 195076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508037 w 12221809"/>
              <a:gd name="connsiteY2" fmla="*/ 1272716 h 6873329"/>
              <a:gd name="connsiteX3" fmla="*/ 10110360 w 12221809"/>
              <a:gd name="connsiteY3" fmla="*/ 1665021 h 6873329"/>
              <a:gd name="connsiteX4" fmla="*/ 11813668 w 12221809"/>
              <a:gd name="connsiteY4" fmla="*/ 1710001 h 6873329"/>
              <a:gd name="connsiteX5" fmla="*/ 12091820 w 12221809"/>
              <a:gd name="connsiteY5" fmla="*/ 195076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508037 w 12221809"/>
              <a:gd name="connsiteY2" fmla="*/ 1272716 h 6873329"/>
              <a:gd name="connsiteX3" fmla="*/ 10110360 w 12221809"/>
              <a:gd name="connsiteY3" fmla="*/ 1665021 h 6873329"/>
              <a:gd name="connsiteX4" fmla="*/ 11813668 w 12221809"/>
              <a:gd name="connsiteY4" fmla="*/ 171000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508037 w 12221809"/>
              <a:gd name="connsiteY2" fmla="*/ 1272716 h 6873329"/>
              <a:gd name="connsiteX3" fmla="*/ 10110360 w 12221809"/>
              <a:gd name="connsiteY3" fmla="*/ 1665021 h 6873329"/>
              <a:gd name="connsiteX4" fmla="*/ 12004168 w 12221809"/>
              <a:gd name="connsiteY4" fmla="*/ 1713176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508037 w 12221809"/>
              <a:gd name="connsiteY2" fmla="*/ 1272716 h 6873329"/>
              <a:gd name="connsiteX3" fmla="*/ 10110360 w 12221809"/>
              <a:gd name="connsiteY3" fmla="*/ 1665021 h 6873329"/>
              <a:gd name="connsiteX4" fmla="*/ 12029568 w 12221809"/>
              <a:gd name="connsiteY4" fmla="*/ 171635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508037 w 12221809"/>
              <a:gd name="connsiteY2" fmla="*/ 1272716 h 6873329"/>
              <a:gd name="connsiteX3" fmla="*/ 10110360 w 12221809"/>
              <a:gd name="connsiteY3" fmla="*/ 1665021 h 6873329"/>
              <a:gd name="connsiteX4" fmla="*/ 12029568 w 12221809"/>
              <a:gd name="connsiteY4" fmla="*/ 171635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508037 w 12221809"/>
              <a:gd name="connsiteY2" fmla="*/ 1272716 h 6873329"/>
              <a:gd name="connsiteX3" fmla="*/ 10069085 w 12221809"/>
              <a:gd name="connsiteY3" fmla="*/ 1665021 h 6873329"/>
              <a:gd name="connsiteX4" fmla="*/ 12029568 w 12221809"/>
              <a:gd name="connsiteY4" fmla="*/ 171635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508037 w 12221809"/>
              <a:gd name="connsiteY2" fmla="*/ 1272716 h 6873329"/>
              <a:gd name="connsiteX3" fmla="*/ 10069085 w 12221809"/>
              <a:gd name="connsiteY3" fmla="*/ 1665021 h 6873329"/>
              <a:gd name="connsiteX4" fmla="*/ 12029568 w 12221809"/>
              <a:gd name="connsiteY4" fmla="*/ 171635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638212 w 12221809"/>
              <a:gd name="connsiteY2" fmla="*/ 1660066 h 6873329"/>
              <a:gd name="connsiteX3" fmla="*/ 10069085 w 12221809"/>
              <a:gd name="connsiteY3" fmla="*/ 1665021 h 6873329"/>
              <a:gd name="connsiteX4" fmla="*/ 12029568 w 12221809"/>
              <a:gd name="connsiteY4" fmla="*/ 171635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638212 w 12221809"/>
              <a:gd name="connsiteY2" fmla="*/ 1660066 h 6873329"/>
              <a:gd name="connsiteX3" fmla="*/ 9627760 w 12221809"/>
              <a:gd name="connsiteY3" fmla="*/ 1655496 h 6873329"/>
              <a:gd name="connsiteX4" fmla="*/ 12029568 w 12221809"/>
              <a:gd name="connsiteY4" fmla="*/ 171635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638212 w 12221809"/>
              <a:gd name="connsiteY2" fmla="*/ 1660066 h 6873329"/>
              <a:gd name="connsiteX3" fmla="*/ 9630935 w 12221809"/>
              <a:gd name="connsiteY3" fmla="*/ 1658671 h 6873329"/>
              <a:gd name="connsiteX4" fmla="*/ 12029568 w 12221809"/>
              <a:gd name="connsiteY4" fmla="*/ 171635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9638212 w 12221809"/>
              <a:gd name="connsiteY2" fmla="*/ 1660066 h 6873329"/>
              <a:gd name="connsiteX3" fmla="*/ 10060519 w 12221809"/>
              <a:gd name="connsiteY3" fmla="*/ 1670944 h 6873329"/>
              <a:gd name="connsiteX4" fmla="*/ 12029568 w 12221809"/>
              <a:gd name="connsiteY4" fmla="*/ 171635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083632 w 12221809"/>
              <a:gd name="connsiteY1" fmla="*/ 10119 h 6873329"/>
              <a:gd name="connsiteX2" fmla="*/ 10061659 w 12221809"/>
              <a:gd name="connsiteY2" fmla="*/ 1672339 h 6873329"/>
              <a:gd name="connsiteX3" fmla="*/ 10060519 w 12221809"/>
              <a:gd name="connsiteY3" fmla="*/ 1670944 h 6873329"/>
              <a:gd name="connsiteX4" fmla="*/ 12029568 w 12221809"/>
              <a:gd name="connsiteY4" fmla="*/ 171635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464121 w 12221809"/>
              <a:gd name="connsiteY1" fmla="*/ 10119 h 6873329"/>
              <a:gd name="connsiteX2" fmla="*/ 10061659 w 12221809"/>
              <a:gd name="connsiteY2" fmla="*/ 1672339 h 6873329"/>
              <a:gd name="connsiteX3" fmla="*/ 10060519 w 12221809"/>
              <a:gd name="connsiteY3" fmla="*/ 1670944 h 6873329"/>
              <a:gd name="connsiteX4" fmla="*/ 12029568 w 12221809"/>
              <a:gd name="connsiteY4" fmla="*/ 171635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464121 w 12221809"/>
              <a:gd name="connsiteY1" fmla="*/ 10119 h 6873329"/>
              <a:gd name="connsiteX2" fmla="*/ 10061659 w 12221809"/>
              <a:gd name="connsiteY2" fmla="*/ 1672339 h 6873329"/>
              <a:gd name="connsiteX3" fmla="*/ 10017561 w 12221809"/>
              <a:gd name="connsiteY3" fmla="*/ 1677081 h 6873329"/>
              <a:gd name="connsiteX4" fmla="*/ 12029568 w 12221809"/>
              <a:gd name="connsiteY4" fmla="*/ 171635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464121 w 12221809"/>
              <a:gd name="connsiteY1" fmla="*/ 10119 h 6873329"/>
              <a:gd name="connsiteX2" fmla="*/ 10012564 w 12221809"/>
              <a:gd name="connsiteY2" fmla="*/ 1678476 h 6873329"/>
              <a:gd name="connsiteX3" fmla="*/ 10017561 w 12221809"/>
              <a:gd name="connsiteY3" fmla="*/ 1677081 h 6873329"/>
              <a:gd name="connsiteX4" fmla="*/ 12029568 w 12221809"/>
              <a:gd name="connsiteY4" fmla="*/ 171635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464121 w 12221809"/>
              <a:gd name="connsiteY1" fmla="*/ 10119 h 6873329"/>
              <a:gd name="connsiteX2" fmla="*/ 10012564 w 12221809"/>
              <a:gd name="connsiteY2" fmla="*/ 1678476 h 6873329"/>
              <a:gd name="connsiteX3" fmla="*/ 10017561 w 12221809"/>
              <a:gd name="connsiteY3" fmla="*/ 1677081 h 6873329"/>
              <a:gd name="connsiteX4" fmla="*/ 12029568 w 12221809"/>
              <a:gd name="connsiteY4" fmla="*/ 171635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464121 w 12221809"/>
              <a:gd name="connsiteY1" fmla="*/ 10119 h 6873329"/>
              <a:gd name="connsiteX2" fmla="*/ 10012564 w 12221809"/>
              <a:gd name="connsiteY2" fmla="*/ 1678476 h 6873329"/>
              <a:gd name="connsiteX3" fmla="*/ 10066656 w 12221809"/>
              <a:gd name="connsiteY3" fmla="*/ 1664807 h 6873329"/>
              <a:gd name="connsiteX4" fmla="*/ 12029568 w 12221809"/>
              <a:gd name="connsiteY4" fmla="*/ 171635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464121 w 12221809"/>
              <a:gd name="connsiteY1" fmla="*/ 10119 h 6873329"/>
              <a:gd name="connsiteX2" fmla="*/ 10030975 w 12221809"/>
              <a:gd name="connsiteY2" fmla="*/ 1672339 h 6873329"/>
              <a:gd name="connsiteX3" fmla="*/ 10066656 w 12221809"/>
              <a:gd name="connsiteY3" fmla="*/ 1664807 h 6873329"/>
              <a:gd name="connsiteX4" fmla="*/ 12029568 w 12221809"/>
              <a:gd name="connsiteY4" fmla="*/ 171635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464121 w 12221809"/>
              <a:gd name="connsiteY1" fmla="*/ 10119 h 6873329"/>
              <a:gd name="connsiteX2" fmla="*/ 10030975 w 12221809"/>
              <a:gd name="connsiteY2" fmla="*/ 1672339 h 6873329"/>
              <a:gd name="connsiteX3" fmla="*/ 10035972 w 12221809"/>
              <a:gd name="connsiteY3" fmla="*/ 1670943 h 6873329"/>
              <a:gd name="connsiteX4" fmla="*/ 12029568 w 12221809"/>
              <a:gd name="connsiteY4" fmla="*/ 171635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464121 w 12221809"/>
              <a:gd name="connsiteY1" fmla="*/ 10119 h 6873329"/>
              <a:gd name="connsiteX2" fmla="*/ 10030975 w 12221809"/>
              <a:gd name="connsiteY2" fmla="*/ 1672339 h 6873329"/>
              <a:gd name="connsiteX3" fmla="*/ 10023698 w 12221809"/>
              <a:gd name="connsiteY3" fmla="*/ 1658670 h 6873329"/>
              <a:gd name="connsiteX4" fmla="*/ 12029568 w 12221809"/>
              <a:gd name="connsiteY4" fmla="*/ 171635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464121 w 12221809"/>
              <a:gd name="connsiteY1" fmla="*/ 10119 h 6873329"/>
              <a:gd name="connsiteX2" fmla="*/ 10030975 w 12221809"/>
              <a:gd name="connsiteY2" fmla="*/ 1672339 h 6873329"/>
              <a:gd name="connsiteX3" fmla="*/ 10097341 w 12221809"/>
              <a:gd name="connsiteY3" fmla="*/ 1762998 h 6873329"/>
              <a:gd name="connsiteX4" fmla="*/ 12029568 w 12221809"/>
              <a:gd name="connsiteY4" fmla="*/ 171635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464121 w 12221809"/>
              <a:gd name="connsiteY1" fmla="*/ 10119 h 6873329"/>
              <a:gd name="connsiteX2" fmla="*/ 9994153 w 12221809"/>
              <a:gd name="connsiteY2" fmla="*/ 1604833 h 6873329"/>
              <a:gd name="connsiteX3" fmla="*/ 10097341 w 12221809"/>
              <a:gd name="connsiteY3" fmla="*/ 1762998 h 6873329"/>
              <a:gd name="connsiteX4" fmla="*/ 12029568 w 12221809"/>
              <a:gd name="connsiteY4" fmla="*/ 171635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464121 w 12221809"/>
              <a:gd name="connsiteY1" fmla="*/ 10119 h 6873329"/>
              <a:gd name="connsiteX2" fmla="*/ 9994153 w 12221809"/>
              <a:gd name="connsiteY2" fmla="*/ 1604833 h 6873329"/>
              <a:gd name="connsiteX3" fmla="*/ 10017561 w 12221809"/>
              <a:gd name="connsiteY3" fmla="*/ 1683218 h 6873329"/>
              <a:gd name="connsiteX4" fmla="*/ 12029568 w 12221809"/>
              <a:gd name="connsiteY4" fmla="*/ 171635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464121 w 12221809"/>
              <a:gd name="connsiteY1" fmla="*/ 10119 h 6873329"/>
              <a:gd name="connsiteX2" fmla="*/ 9994153 w 12221809"/>
              <a:gd name="connsiteY2" fmla="*/ 1604833 h 6873329"/>
              <a:gd name="connsiteX3" fmla="*/ 10017561 w 12221809"/>
              <a:gd name="connsiteY3" fmla="*/ 1664808 h 6873329"/>
              <a:gd name="connsiteX4" fmla="*/ 12029568 w 12221809"/>
              <a:gd name="connsiteY4" fmla="*/ 171635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22 h 6873329"/>
              <a:gd name="connsiteX1" fmla="*/ 9464121 w 12221809"/>
              <a:gd name="connsiteY1" fmla="*/ 10119 h 6873329"/>
              <a:gd name="connsiteX2" fmla="*/ 10018701 w 12221809"/>
              <a:gd name="connsiteY2" fmla="*/ 1666202 h 6873329"/>
              <a:gd name="connsiteX3" fmla="*/ 10017561 w 12221809"/>
              <a:gd name="connsiteY3" fmla="*/ 1664808 h 6873329"/>
              <a:gd name="connsiteX4" fmla="*/ 12029568 w 12221809"/>
              <a:gd name="connsiteY4" fmla="*/ 1716351 h 6873329"/>
              <a:gd name="connsiteX5" fmla="*/ 12028320 w 12221809"/>
              <a:gd name="connsiteY5" fmla="*/ 1715815 h 6873329"/>
              <a:gd name="connsiteX6" fmla="*/ 12220525 w 12221809"/>
              <a:gd name="connsiteY6" fmla="*/ 2434729 h 6873329"/>
              <a:gd name="connsiteX7" fmla="*/ 12215679 w 12221809"/>
              <a:gd name="connsiteY7" fmla="*/ 6873329 h 6873329"/>
              <a:gd name="connsiteX8" fmla="*/ 23679 w 12221809"/>
              <a:gd name="connsiteY8" fmla="*/ 6873329 h 6873329"/>
              <a:gd name="connsiteX9" fmla="*/ 0 w 12221809"/>
              <a:gd name="connsiteY9" fmla="*/ 22 h 6873329"/>
              <a:gd name="connsiteX0" fmla="*/ 0 w 12221809"/>
              <a:gd name="connsiteY0" fmla="*/ 0 h 6873307"/>
              <a:gd name="connsiteX1" fmla="*/ 9500942 w 12221809"/>
              <a:gd name="connsiteY1" fmla="*/ 16234 h 6873307"/>
              <a:gd name="connsiteX2" fmla="*/ 10018701 w 12221809"/>
              <a:gd name="connsiteY2" fmla="*/ 1666180 h 6873307"/>
              <a:gd name="connsiteX3" fmla="*/ 10017561 w 12221809"/>
              <a:gd name="connsiteY3" fmla="*/ 1664786 h 6873307"/>
              <a:gd name="connsiteX4" fmla="*/ 12029568 w 12221809"/>
              <a:gd name="connsiteY4" fmla="*/ 1716329 h 6873307"/>
              <a:gd name="connsiteX5" fmla="*/ 12028320 w 12221809"/>
              <a:gd name="connsiteY5" fmla="*/ 1715793 h 6873307"/>
              <a:gd name="connsiteX6" fmla="*/ 12220525 w 12221809"/>
              <a:gd name="connsiteY6" fmla="*/ 2434707 h 6873307"/>
              <a:gd name="connsiteX7" fmla="*/ 12215679 w 12221809"/>
              <a:gd name="connsiteY7" fmla="*/ 6873307 h 6873307"/>
              <a:gd name="connsiteX8" fmla="*/ 23679 w 12221809"/>
              <a:gd name="connsiteY8" fmla="*/ 6873307 h 6873307"/>
              <a:gd name="connsiteX9" fmla="*/ 0 w 12221809"/>
              <a:gd name="connsiteY9" fmla="*/ 0 h 6873307"/>
              <a:gd name="connsiteX0" fmla="*/ 0 w 12221809"/>
              <a:gd name="connsiteY0" fmla="*/ 0 h 6873307"/>
              <a:gd name="connsiteX1" fmla="*/ 8281742 w 12221809"/>
              <a:gd name="connsiteY1" fmla="*/ 16234 h 6873307"/>
              <a:gd name="connsiteX2" fmla="*/ 10018701 w 12221809"/>
              <a:gd name="connsiteY2" fmla="*/ 1666180 h 6873307"/>
              <a:gd name="connsiteX3" fmla="*/ 10017561 w 12221809"/>
              <a:gd name="connsiteY3" fmla="*/ 1664786 h 6873307"/>
              <a:gd name="connsiteX4" fmla="*/ 12029568 w 12221809"/>
              <a:gd name="connsiteY4" fmla="*/ 1716329 h 6873307"/>
              <a:gd name="connsiteX5" fmla="*/ 12028320 w 12221809"/>
              <a:gd name="connsiteY5" fmla="*/ 1715793 h 6873307"/>
              <a:gd name="connsiteX6" fmla="*/ 12220525 w 12221809"/>
              <a:gd name="connsiteY6" fmla="*/ 2434707 h 6873307"/>
              <a:gd name="connsiteX7" fmla="*/ 12215679 w 12221809"/>
              <a:gd name="connsiteY7" fmla="*/ 6873307 h 6873307"/>
              <a:gd name="connsiteX8" fmla="*/ 23679 w 12221809"/>
              <a:gd name="connsiteY8" fmla="*/ 6873307 h 6873307"/>
              <a:gd name="connsiteX9" fmla="*/ 0 w 12221809"/>
              <a:gd name="connsiteY9" fmla="*/ 0 h 6873307"/>
              <a:gd name="connsiteX0" fmla="*/ 0 w 12221809"/>
              <a:gd name="connsiteY0" fmla="*/ 0 h 6873307"/>
              <a:gd name="connsiteX1" fmla="*/ 8434142 w 12221809"/>
              <a:gd name="connsiteY1" fmla="*/ 28934 h 6873307"/>
              <a:gd name="connsiteX2" fmla="*/ 10018701 w 12221809"/>
              <a:gd name="connsiteY2" fmla="*/ 1666180 h 6873307"/>
              <a:gd name="connsiteX3" fmla="*/ 10017561 w 12221809"/>
              <a:gd name="connsiteY3" fmla="*/ 1664786 h 6873307"/>
              <a:gd name="connsiteX4" fmla="*/ 12029568 w 12221809"/>
              <a:gd name="connsiteY4" fmla="*/ 1716329 h 6873307"/>
              <a:gd name="connsiteX5" fmla="*/ 12028320 w 12221809"/>
              <a:gd name="connsiteY5" fmla="*/ 1715793 h 6873307"/>
              <a:gd name="connsiteX6" fmla="*/ 12220525 w 12221809"/>
              <a:gd name="connsiteY6" fmla="*/ 2434707 h 6873307"/>
              <a:gd name="connsiteX7" fmla="*/ 12215679 w 12221809"/>
              <a:gd name="connsiteY7" fmla="*/ 6873307 h 6873307"/>
              <a:gd name="connsiteX8" fmla="*/ 23679 w 12221809"/>
              <a:gd name="connsiteY8" fmla="*/ 6873307 h 6873307"/>
              <a:gd name="connsiteX9" fmla="*/ 0 w 12221809"/>
              <a:gd name="connsiteY9" fmla="*/ 0 h 6873307"/>
              <a:gd name="connsiteX0" fmla="*/ 0 w 12221809"/>
              <a:gd name="connsiteY0" fmla="*/ 0 h 6873307"/>
              <a:gd name="connsiteX1" fmla="*/ 8535742 w 12221809"/>
              <a:gd name="connsiteY1" fmla="*/ 16234 h 6873307"/>
              <a:gd name="connsiteX2" fmla="*/ 10018701 w 12221809"/>
              <a:gd name="connsiteY2" fmla="*/ 1666180 h 6873307"/>
              <a:gd name="connsiteX3" fmla="*/ 10017561 w 12221809"/>
              <a:gd name="connsiteY3" fmla="*/ 1664786 h 6873307"/>
              <a:gd name="connsiteX4" fmla="*/ 12029568 w 12221809"/>
              <a:gd name="connsiteY4" fmla="*/ 1716329 h 6873307"/>
              <a:gd name="connsiteX5" fmla="*/ 12028320 w 12221809"/>
              <a:gd name="connsiteY5" fmla="*/ 1715793 h 6873307"/>
              <a:gd name="connsiteX6" fmla="*/ 12220525 w 12221809"/>
              <a:gd name="connsiteY6" fmla="*/ 2434707 h 6873307"/>
              <a:gd name="connsiteX7" fmla="*/ 12215679 w 12221809"/>
              <a:gd name="connsiteY7" fmla="*/ 6873307 h 6873307"/>
              <a:gd name="connsiteX8" fmla="*/ 23679 w 12221809"/>
              <a:gd name="connsiteY8" fmla="*/ 6873307 h 6873307"/>
              <a:gd name="connsiteX9" fmla="*/ 0 w 12221809"/>
              <a:gd name="connsiteY9" fmla="*/ 0 h 6873307"/>
              <a:gd name="connsiteX0" fmla="*/ 0 w 12221809"/>
              <a:gd name="connsiteY0" fmla="*/ 0 h 6873307"/>
              <a:gd name="connsiteX1" fmla="*/ 8535742 w 12221809"/>
              <a:gd name="connsiteY1" fmla="*/ 16234 h 6873307"/>
              <a:gd name="connsiteX2" fmla="*/ 10018701 w 12221809"/>
              <a:gd name="connsiteY2" fmla="*/ 1666180 h 6873307"/>
              <a:gd name="connsiteX3" fmla="*/ 10195361 w 12221809"/>
              <a:gd name="connsiteY3" fmla="*/ 1728286 h 6873307"/>
              <a:gd name="connsiteX4" fmla="*/ 12029568 w 12221809"/>
              <a:gd name="connsiteY4" fmla="*/ 1716329 h 6873307"/>
              <a:gd name="connsiteX5" fmla="*/ 12028320 w 12221809"/>
              <a:gd name="connsiteY5" fmla="*/ 1715793 h 6873307"/>
              <a:gd name="connsiteX6" fmla="*/ 12220525 w 12221809"/>
              <a:gd name="connsiteY6" fmla="*/ 2434707 h 6873307"/>
              <a:gd name="connsiteX7" fmla="*/ 12215679 w 12221809"/>
              <a:gd name="connsiteY7" fmla="*/ 6873307 h 6873307"/>
              <a:gd name="connsiteX8" fmla="*/ 23679 w 12221809"/>
              <a:gd name="connsiteY8" fmla="*/ 6873307 h 6873307"/>
              <a:gd name="connsiteX9" fmla="*/ 0 w 12221809"/>
              <a:gd name="connsiteY9" fmla="*/ 0 h 6873307"/>
              <a:gd name="connsiteX0" fmla="*/ 0 w 12221809"/>
              <a:gd name="connsiteY0" fmla="*/ 0 h 6873307"/>
              <a:gd name="connsiteX1" fmla="*/ 8535742 w 12221809"/>
              <a:gd name="connsiteY1" fmla="*/ 16234 h 6873307"/>
              <a:gd name="connsiteX2" fmla="*/ 10183801 w 12221809"/>
              <a:gd name="connsiteY2" fmla="*/ 1755080 h 6873307"/>
              <a:gd name="connsiteX3" fmla="*/ 10195361 w 12221809"/>
              <a:gd name="connsiteY3" fmla="*/ 1728286 h 6873307"/>
              <a:gd name="connsiteX4" fmla="*/ 12029568 w 12221809"/>
              <a:gd name="connsiteY4" fmla="*/ 1716329 h 6873307"/>
              <a:gd name="connsiteX5" fmla="*/ 12028320 w 12221809"/>
              <a:gd name="connsiteY5" fmla="*/ 1715793 h 6873307"/>
              <a:gd name="connsiteX6" fmla="*/ 12220525 w 12221809"/>
              <a:gd name="connsiteY6" fmla="*/ 2434707 h 6873307"/>
              <a:gd name="connsiteX7" fmla="*/ 12215679 w 12221809"/>
              <a:gd name="connsiteY7" fmla="*/ 6873307 h 6873307"/>
              <a:gd name="connsiteX8" fmla="*/ 23679 w 12221809"/>
              <a:gd name="connsiteY8" fmla="*/ 6873307 h 6873307"/>
              <a:gd name="connsiteX9" fmla="*/ 0 w 12221809"/>
              <a:gd name="connsiteY9" fmla="*/ 0 h 6873307"/>
              <a:gd name="connsiteX0" fmla="*/ 0 w 12221809"/>
              <a:gd name="connsiteY0" fmla="*/ 0 h 6873307"/>
              <a:gd name="connsiteX1" fmla="*/ 8535742 w 12221809"/>
              <a:gd name="connsiteY1" fmla="*/ 16234 h 6873307"/>
              <a:gd name="connsiteX2" fmla="*/ 10183801 w 12221809"/>
              <a:gd name="connsiteY2" fmla="*/ 1755080 h 6873307"/>
              <a:gd name="connsiteX3" fmla="*/ 10195361 w 12221809"/>
              <a:gd name="connsiteY3" fmla="*/ 1728286 h 6873307"/>
              <a:gd name="connsiteX4" fmla="*/ 12029568 w 12221809"/>
              <a:gd name="connsiteY4" fmla="*/ 1716329 h 6873307"/>
              <a:gd name="connsiteX5" fmla="*/ 11758497 w 12221809"/>
              <a:gd name="connsiteY5" fmla="*/ 3649525 h 6873307"/>
              <a:gd name="connsiteX6" fmla="*/ 12220525 w 12221809"/>
              <a:gd name="connsiteY6" fmla="*/ 2434707 h 6873307"/>
              <a:gd name="connsiteX7" fmla="*/ 12215679 w 12221809"/>
              <a:gd name="connsiteY7" fmla="*/ 6873307 h 6873307"/>
              <a:gd name="connsiteX8" fmla="*/ 23679 w 12221809"/>
              <a:gd name="connsiteY8" fmla="*/ 6873307 h 6873307"/>
              <a:gd name="connsiteX9" fmla="*/ 0 w 12221809"/>
              <a:gd name="connsiteY9" fmla="*/ 0 h 6873307"/>
              <a:gd name="connsiteX0" fmla="*/ 0 w 12221809"/>
              <a:gd name="connsiteY0" fmla="*/ 0 h 6873307"/>
              <a:gd name="connsiteX1" fmla="*/ 8535742 w 12221809"/>
              <a:gd name="connsiteY1" fmla="*/ 16234 h 6873307"/>
              <a:gd name="connsiteX2" fmla="*/ 10183801 w 12221809"/>
              <a:gd name="connsiteY2" fmla="*/ 1755080 h 6873307"/>
              <a:gd name="connsiteX3" fmla="*/ 10195361 w 12221809"/>
              <a:gd name="connsiteY3" fmla="*/ 1728286 h 6873307"/>
              <a:gd name="connsiteX4" fmla="*/ 12029568 w 12221809"/>
              <a:gd name="connsiteY4" fmla="*/ 1716329 h 6873307"/>
              <a:gd name="connsiteX5" fmla="*/ 11758497 w 12221809"/>
              <a:gd name="connsiteY5" fmla="*/ 3649525 h 6873307"/>
              <a:gd name="connsiteX6" fmla="*/ 12220525 w 12221809"/>
              <a:gd name="connsiteY6" fmla="*/ 3708871 h 6873307"/>
              <a:gd name="connsiteX7" fmla="*/ 12215679 w 12221809"/>
              <a:gd name="connsiteY7" fmla="*/ 6873307 h 6873307"/>
              <a:gd name="connsiteX8" fmla="*/ 23679 w 12221809"/>
              <a:gd name="connsiteY8" fmla="*/ 6873307 h 6873307"/>
              <a:gd name="connsiteX9" fmla="*/ 0 w 12221809"/>
              <a:gd name="connsiteY9" fmla="*/ 0 h 6873307"/>
              <a:gd name="connsiteX0" fmla="*/ 0 w 12224440"/>
              <a:gd name="connsiteY0" fmla="*/ 0 h 6873307"/>
              <a:gd name="connsiteX1" fmla="*/ 8535742 w 12224440"/>
              <a:gd name="connsiteY1" fmla="*/ 16234 h 6873307"/>
              <a:gd name="connsiteX2" fmla="*/ 10183801 w 12224440"/>
              <a:gd name="connsiteY2" fmla="*/ 1755080 h 6873307"/>
              <a:gd name="connsiteX3" fmla="*/ 10195361 w 12224440"/>
              <a:gd name="connsiteY3" fmla="*/ 1728286 h 6873307"/>
              <a:gd name="connsiteX4" fmla="*/ 12224440 w 12224440"/>
              <a:gd name="connsiteY4" fmla="*/ 3695030 h 6873307"/>
              <a:gd name="connsiteX5" fmla="*/ 11758497 w 12224440"/>
              <a:gd name="connsiteY5" fmla="*/ 3649525 h 6873307"/>
              <a:gd name="connsiteX6" fmla="*/ 12220525 w 12224440"/>
              <a:gd name="connsiteY6" fmla="*/ 3708871 h 6873307"/>
              <a:gd name="connsiteX7" fmla="*/ 12215679 w 12224440"/>
              <a:gd name="connsiteY7" fmla="*/ 6873307 h 6873307"/>
              <a:gd name="connsiteX8" fmla="*/ 23679 w 12224440"/>
              <a:gd name="connsiteY8" fmla="*/ 6873307 h 6873307"/>
              <a:gd name="connsiteX9" fmla="*/ 0 w 12224440"/>
              <a:gd name="connsiteY9" fmla="*/ 0 h 6873307"/>
              <a:gd name="connsiteX0" fmla="*/ 0 w 12247805"/>
              <a:gd name="connsiteY0" fmla="*/ 0 h 6873307"/>
              <a:gd name="connsiteX1" fmla="*/ 8535742 w 12247805"/>
              <a:gd name="connsiteY1" fmla="*/ 16234 h 6873307"/>
              <a:gd name="connsiteX2" fmla="*/ 10183801 w 12247805"/>
              <a:gd name="connsiteY2" fmla="*/ 1755080 h 6873307"/>
              <a:gd name="connsiteX3" fmla="*/ 10195361 w 12247805"/>
              <a:gd name="connsiteY3" fmla="*/ 1728286 h 6873307"/>
              <a:gd name="connsiteX4" fmla="*/ 12224440 w 12247805"/>
              <a:gd name="connsiteY4" fmla="*/ 3695030 h 6873307"/>
              <a:gd name="connsiteX5" fmla="*/ 12223192 w 12247805"/>
              <a:gd name="connsiteY5" fmla="*/ 3724476 h 6873307"/>
              <a:gd name="connsiteX6" fmla="*/ 12220525 w 12247805"/>
              <a:gd name="connsiteY6" fmla="*/ 3708871 h 6873307"/>
              <a:gd name="connsiteX7" fmla="*/ 12215679 w 12247805"/>
              <a:gd name="connsiteY7" fmla="*/ 6873307 h 6873307"/>
              <a:gd name="connsiteX8" fmla="*/ 23679 w 12247805"/>
              <a:gd name="connsiteY8" fmla="*/ 6873307 h 6873307"/>
              <a:gd name="connsiteX9" fmla="*/ 0 w 12247805"/>
              <a:gd name="connsiteY9" fmla="*/ 0 h 6873307"/>
              <a:gd name="connsiteX0" fmla="*/ 0 w 12225791"/>
              <a:gd name="connsiteY0" fmla="*/ 0 h 6873307"/>
              <a:gd name="connsiteX1" fmla="*/ 8535742 w 12225791"/>
              <a:gd name="connsiteY1" fmla="*/ 16234 h 6873307"/>
              <a:gd name="connsiteX2" fmla="*/ 10183801 w 12225791"/>
              <a:gd name="connsiteY2" fmla="*/ 1755080 h 6873307"/>
              <a:gd name="connsiteX3" fmla="*/ 10195361 w 12225791"/>
              <a:gd name="connsiteY3" fmla="*/ 1728286 h 6873307"/>
              <a:gd name="connsiteX4" fmla="*/ 12224440 w 12225791"/>
              <a:gd name="connsiteY4" fmla="*/ 3695030 h 6873307"/>
              <a:gd name="connsiteX5" fmla="*/ 12223192 w 12225791"/>
              <a:gd name="connsiteY5" fmla="*/ 3724476 h 6873307"/>
              <a:gd name="connsiteX6" fmla="*/ 11456027 w 12225791"/>
              <a:gd name="connsiteY6" fmla="*/ 3304137 h 6873307"/>
              <a:gd name="connsiteX7" fmla="*/ 12215679 w 12225791"/>
              <a:gd name="connsiteY7" fmla="*/ 6873307 h 6873307"/>
              <a:gd name="connsiteX8" fmla="*/ 23679 w 12225791"/>
              <a:gd name="connsiteY8" fmla="*/ 6873307 h 6873307"/>
              <a:gd name="connsiteX9" fmla="*/ 0 w 12225791"/>
              <a:gd name="connsiteY9" fmla="*/ 0 h 6873307"/>
              <a:gd name="connsiteX0" fmla="*/ 0 w 12226721"/>
              <a:gd name="connsiteY0" fmla="*/ 0 h 6873307"/>
              <a:gd name="connsiteX1" fmla="*/ 8535742 w 12226721"/>
              <a:gd name="connsiteY1" fmla="*/ 16234 h 6873307"/>
              <a:gd name="connsiteX2" fmla="*/ 10183801 w 12226721"/>
              <a:gd name="connsiteY2" fmla="*/ 1755080 h 6873307"/>
              <a:gd name="connsiteX3" fmla="*/ 10195361 w 12226721"/>
              <a:gd name="connsiteY3" fmla="*/ 1728286 h 6873307"/>
              <a:gd name="connsiteX4" fmla="*/ 12224440 w 12226721"/>
              <a:gd name="connsiteY4" fmla="*/ 3695030 h 6873307"/>
              <a:gd name="connsiteX5" fmla="*/ 12223192 w 12226721"/>
              <a:gd name="connsiteY5" fmla="*/ 3724476 h 6873307"/>
              <a:gd name="connsiteX6" fmla="*/ 11680879 w 12226721"/>
              <a:gd name="connsiteY6" fmla="*/ 3903744 h 6873307"/>
              <a:gd name="connsiteX7" fmla="*/ 12215679 w 12226721"/>
              <a:gd name="connsiteY7" fmla="*/ 6873307 h 6873307"/>
              <a:gd name="connsiteX8" fmla="*/ 23679 w 12226721"/>
              <a:gd name="connsiteY8" fmla="*/ 6873307 h 6873307"/>
              <a:gd name="connsiteX9" fmla="*/ 0 w 12226721"/>
              <a:gd name="connsiteY9" fmla="*/ 0 h 6873307"/>
              <a:gd name="connsiteX0" fmla="*/ 0 w 12224440"/>
              <a:gd name="connsiteY0" fmla="*/ 0 h 6873307"/>
              <a:gd name="connsiteX1" fmla="*/ 8535742 w 12224440"/>
              <a:gd name="connsiteY1" fmla="*/ 16234 h 6873307"/>
              <a:gd name="connsiteX2" fmla="*/ 10183801 w 12224440"/>
              <a:gd name="connsiteY2" fmla="*/ 1755080 h 6873307"/>
              <a:gd name="connsiteX3" fmla="*/ 10195361 w 12224440"/>
              <a:gd name="connsiteY3" fmla="*/ 1728286 h 6873307"/>
              <a:gd name="connsiteX4" fmla="*/ 12224440 w 12224440"/>
              <a:gd name="connsiteY4" fmla="*/ 3695030 h 6873307"/>
              <a:gd name="connsiteX5" fmla="*/ 10874077 w 12224440"/>
              <a:gd name="connsiteY5" fmla="*/ 3514614 h 6873307"/>
              <a:gd name="connsiteX6" fmla="*/ 11680879 w 12224440"/>
              <a:gd name="connsiteY6" fmla="*/ 3903744 h 6873307"/>
              <a:gd name="connsiteX7" fmla="*/ 12215679 w 12224440"/>
              <a:gd name="connsiteY7" fmla="*/ 6873307 h 6873307"/>
              <a:gd name="connsiteX8" fmla="*/ 23679 w 12224440"/>
              <a:gd name="connsiteY8" fmla="*/ 6873307 h 6873307"/>
              <a:gd name="connsiteX9" fmla="*/ 0 w 12224440"/>
              <a:gd name="connsiteY9" fmla="*/ 0 h 6873307"/>
              <a:gd name="connsiteX0" fmla="*/ 0 w 12215679"/>
              <a:gd name="connsiteY0" fmla="*/ 0 h 6873307"/>
              <a:gd name="connsiteX1" fmla="*/ 8535742 w 12215679"/>
              <a:gd name="connsiteY1" fmla="*/ 16234 h 6873307"/>
              <a:gd name="connsiteX2" fmla="*/ 10183801 w 12215679"/>
              <a:gd name="connsiteY2" fmla="*/ 1755080 h 6873307"/>
              <a:gd name="connsiteX3" fmla="*/ 10195361 w 12215679"/>
              <a:gd name="connsiteY3" fmla="*/ 1728286 h 6873307"/>
              <a:gd name="connsiteX4" fmla="*/ 10455601 w 12215679"/>
              <a:gd name="connsiteY4" fmla="*/ 2750650 h 6873307"/>
              <a:gd name="connsiteX5" fmla="*/ 10874077 w 12215679"/>
              <a:gd name="connsiteY5" fmla="*/ 3514614 h 6873307"/>
              <a:gd name="connsiteX6" fmla="*/ 11680879 w 12215679"/>
              <a:gd name="connsiteY6" fmla="*/ 3903744 h 6873307"/>
              <a:gd name="connsiteX7" fmla="*/ 12215679 w 12215679"/>
              <a:gd name="connsiteY7" fmla="*/ 6873307 h 6873307"/>
              <a:gd name="connsiteX8" fmla="*/ 23679 w 12215679"/>
              <a:gd name="connsiteY8" fmla="*/ 6873307 h 6873307"/>
              <a:gd name="connsiteX9" fmla="*/ 0 w 12215679"/>
              <a:gd name="connsiteY9" fmla="*/ 0 h 6873307"/>
              <a:gd name="connsiteX0" fmla="*/ 0 w 12215679"/>
              <a:gd name="connsiteY0" fmla="*/ 0 h 6873307"/>
              <a:gd name="connsiteX1" fmla="*/ 8535742 w 12215679"/>
              <a:gd name="connsiteY1" fmla="*/ 16234 h 6873307"/>
              <a:gd name="connsiteX2" fmla="*/ 10183801 w 12215679"/>
              <a:gd name="connsiteY2" fmla="*/ 1755080 h 6873307"/>
              <a:gd name="connsiteX3" fmla="*/ 10195361 w 12215679"/>
              <a:gd name="connsiteY3" fmla="*/ 1728286 h 6873307"/>
              <a:gd name="connsiteX4" fmla="*/ 10874077 w 12215679"/>
              <a:gd name="connsiteY4" fmla="*/ 3514614 h 6873307"/>
              <a:gd name="connsiteX5" fmla="*/ 11680879 w 12215679"/>
              <a:gd name="connsiteY5" fmla="*/ 3903744 h 6873307"/>
              <a:gd name="connsiteX6" fmla="*/ 12215679 w 12215679"/>
              <a:gd name="connsiteY6" fmla="*/ 6873307 h 6873307"/>
              <a:gd name="connsiteX7" fmla="*/ 23679 w 12215679"/>
              <a:gd name="connsiteY7" fmla="*/ 6873307 h 6873307"/>
              <a:gd name="connsiteX8" fmla="*/ 0 w 12215679"/>
              <a:gd name="connsiteY8" fmla="*/ 0 h 6873307"/>
              <a:gd name="connsiteX0" fmla="*/ 0 w 12215679"/>
              <a:gd name="connsiteY0" fmla="*/ 0 h 6873307"/>
              <a:gd name="connsiteX1" fmla="*/ 8535742 w 12215679"/>
              <a:gd name="connsiteY1" fmla="*/ 16234 h 6873307"/>
              <a:gd name="connsiteX2" fmla="*/ 10183801 w 12215679"/>
              <a:gd name="connsiteY2" fmla="*/ 1755080 h 6873307"/>
              <a:gd name="connsiteX3" fmla="*/ 10195361 w 12215679"/>
              <a:gd name="connsiteY3" fmla="*/ 1728286 h 6873307"/>
              <a:gd name="connsiteX4" fmla="*/ 11680879 w 12215679"/>
              <a:gd name="connsiteY4" fmla="*/ 3903744 h 6873307"/>
              <a:gd name="connsiteX5" fmla="*/ 12215679 w 12215679"/>
              <a:gd name="connsiteY5" fmla="*/ 6873307 h 6873307"/>
              <a:gd name="connsiteX6" fmla="*/ 23679 w 12215679"/>
              <a:gd name="connsiteY6" fmla="*/ 6873307 h 6873307"/>
              <a:gd name="connsiteX7" fmla="*/ 0 w 12215679"/>
              <a:gd name="connsiteY7" fmla="*/ 0 h 6873307"/>
              <a:gd name="connsiteX0" fmla="*/ 0 w 12215679"/>
              <a:gd name="connsiteY0" fmla="*/ 0 h 6873307"/>
              <a:gd name="connsiteX1" fmla="*/ 8535742 w 12215679"/>
              <a:gd name="connsiteY1" fmla="*/ 16234 h 6873307"/>
              <a:gd name="connsiteX2" fmla="*/ 10183801 w 12215679"/>
              <a:gd name="connsiteY2" fmla="*/ 1755080 h 6873307"/>
              <a:gd name="connsiteX3" fmla="*/ 10195361 w 12215679"/>
              <a:gd name="connsiteY3" fmla="*/ 1728286 h 6873307"/>
              <a:gd name="connsiteX4" fmla="*/ 12205534 w 12215679"/>
              <a:gd name="connsiteY4" fmla="*/ 3738852 h 6873307"/>
              <a:gd name="connsiteX5" fmla="*/ 12215679 w 12215679"/>
              <a:gd name="connsiteY5" fmla="*/ 6873307 h 6873307"/>
              <a:gd name="connsiteX6" fmla="*/ 23679 w 12215679"/>
              <a:gd name="connsiteY6" fmla="*/ 6873307 h 6873307"/>
              <a:gd name="connsiteX7" fmla="*/ 0 w 12215679"/>
              <a:gd name="connsiteY7" fmla="*/ 0 h 6873307"/>
              <a:gd name="connsiteX0" fmla="*/ 0 w 12215679"/>
              <a:gd name="connsiteY0" fmla="*/ 0 h 6873307"/>
              <a:gd name="connsiteX1" fmla="*/ 8535742 w 12215679"/>
              <a:gd name="connsiteY1" fmla="*/ 16234 h 6873307"/>
              <a:gd name="connsiteX2" fmla="*/ 10183801 w 12215679"/>
              <a:gd name="connsiteY2" fmla="*/ 1755080 h 6873307"/>
              <a:gd name="connsiteX3" fmla="*/ 10195361 w 12215679"/>
              <a:gd name="connsiteY3" fmla="*/ 1728286 h 6873307"/>
              <a:gd name="connsiteX4" fmla="*/ 12205534 w 12215679"/>
              <a:gd name="connsiteY4" fmla="*/ 3738852 h 6873307"/>
              <a:gd name="connsiteX5" fmla="*/ 12215679 w 12215679"/>
              <a:gd name="connsiteY5" fmla="*/ 6873307 h 6873307"/>
              <a:gd name="connsiteX6" fmla="*/ 23679 w 12215679"/>
              <a:gd name="connsiteY6" fmla="*/ 6873307 h 6873307"/>
              <a:gd name="connsiteX7" fmla="*/ 0 w 12215679"/>
              <a:gd name="connsiteY7" fmla="*/ 0 h 6873307"/>
              <a:gd name="connsiteX0" fmla="*/ 0 w 12221808"/>
              <a:gd name="connsiteY0" fmla="*/ 0 h 6873307"/>
              <a:gd name="connsiteX1" fmla="*/ 8535742 w 12221808"/>
              <a:gd name="connsiteY1" fmla="*/ 16234 h 6873307"/>
              <a:gd name="connsiteX2" fmla="*/ 10183801 w 12221808"/>
              <a:gd name="connsiteY2" fmla="*/ 1755080 h 6873307"/>
              <a:gd name="connsiteX3" fmla="*/ 10195361 w 12221808"/>
              <a:gd name="connsiteY3" fmla="*/ 1728286 h 6873307"/>
              <a:gd name="connsiteX4" fmla="*/ 12220524 w 12221808"/>
              <a:gd name="connsiteY4" fmla="*/ 3723862 h 6873307"/>
              <a:gd name="connsiteX5" fmla="*/ 12215679 w 12221808"/>
              <a:gd name="connsiteY5" fmla="*/ 6873307 h 6873307"/>
              <a:gd name="connsiteX6" fmla="*/ 23679 w 12221808"/>
              <a:gd name="connsiteY6" fmla="*/ 6873307 h 6873307"/>
              <a:gd name="connsiteX7" fmla="*/ 0 w 12221808"/>
              <a:gd name="connsiteY7" fmla="*/ 0 h 6873307"/>
              <a:gd name="connsiteX0" fmla="*/ 0 w 12221808"/>
              <a:gd name="connsiteY0" fmla="*/ 4828 h 6878135"/>
              <a:gd name="connsiteX1" fmla="*/ 8973064 w 12221808"/>
              <a:gd name="connsiteY1" fmla="*/ 6153 h 6878135"/>
              <a:gd name="connsiteX2" fmla="*/ 10183801 w 12221808"/>
              <a:gd name="connsiteY2" fmla="*/ 1759908 h 6878135"/>
              <a:gd name="connsiteX3" fmla="*/ 10195361 w 12221808"/>
              <a:gd name="connsiteY3" fmla="*/ 1733114 h 6878135"/>
              <a:gd name="connsiteX4" fmla="*/ 12220524 w 12221808"/>
              <a:gd name="connsiteY4" fmla="*/ 3728690 h 6878135"/>
              <a:gd name="connsiteX5" fmla="*/ 12215679 w 12221808"/>
              <a:gd name="connsiteY5" fmla="*/ 6878135 h 6878135"/>
              <a:gd name="connsiteX6" fmla="*/ 23679 w 12221808"/>
              <a:gd name="connsiteY6" fmla="*/ 6878135 h 6878135"/>
              <a:gd name="connsiteX7" fmla="*/ 0 w 12221808"/>
              <a:gd name="connsiteY7" fmla="*/ 4828 h 6878135"/>
              <a:gd name="connsiteX0" fmla="*/ 0 w 12221808"/>
              <a:gd name="connsiteY0" fmla="*/ 4828 h 6878135"/>
              <a:gd name="connsiteX1" fmla="*/ 8973064 w 12221808"/>
              <a:gd name="connsiteY1" fmla="*/ 6153 h 6878135"/>
              <a:gd name="connsiteX2" fmla="*/ 10183801 w 12221808"/>
              <a:gd name="connsiteY2" fmla="*/ 1759908 h 6878135"/>
              <a:gd name="connsiteX3" fmla="*/ 12220524 w 12221808"/>
              <a:gd name="connsiteY3" fmla="*/ 3728690 h 6878135"/>
              <a:gd name="connsiteX4" fmla="*/ 12215679 w 12221808"/>
              <a:gd name="connsiteY4" fmla="*/ 6878135 h 6878135"/>
              <a:gd name="connsiteX5" fmla="*/ 23679 w 12221808"/>
              <a:gd name="connsiteY5" fmla="*/ 6878135 h 6878135"/>
              <a:gd name="connsiteX6" fmla="*/ 0 w 12221808"/>
              <a:gd name="connsiteY6" fmla="*/ 4828 h 6878135"/>
              <a:gd name="connsiteX0" fmla="*/ 0 w 12221808"/>
              <a:gd name="connsiteY0" fmla="*/ 4828 h 6878135"/>
              <a:gd name="connsiteX1" fmla="*/ 8973064 w 12221808"/>
              <a:gd name="connsiteY1" fmla="*/ 6153 h 6878135"/>
              <a:gd name="connsiteX2" fmla="*/ 12220524 w 12221808"/>
              <a:gd name="connsiteY2" fmla="*/ 3728690 h 6878135"/>
              <a:gd name="connsiteX3" fmla="*/ 12215679 w 12221808"/>
              <a:gd name="connsiteY3" fmla="*/ 6878135 h 6878135"/>
              <a:gd name="connsiteX4" fmla="*/ 23679 w 12221808"/>
              <a:gd name="connsiteY4" fmla="*/ 6878135 h 6878135"/>
              <a:gd name="connsiteX5" fmla="*/ 0 w 12221808"/>
              <a:gd name="connsiteY5" fmla="*/ 4828 h 6878135"/>
              <a:gd name="connsiteX0" fmla="*/ 0 w 12221808"/>
              <a:gd name="connsiteY0" fmla="*/ 4828 h 6878135"/>
              <a:gd name="connsiteX1" fmla="*/ 8973064 w 12221808"/>
              <a:gd name="connsiteY1" fmla="*/ 6153 h 6878135"/>
              <a:gd name="connsiteX2" fmla="*/ 12220524 w 12221808"/>
              <a:gd name="connsiteY2" fmla="*/ 3728690 h 6878135"/>
              <a:gd name="connsiteX3" fmla="*/ 12215679 w 12221808"/>
              <a:gd name="connsiteY3" fmla="*/ 6878135 h 6878135"/>
              <a:gd name="connsiteX4" fmla="*/ 23679 w 12221808"/>
              <a:gd name="connsiteY4" fmla="*/ 6878135 h 6878135"/>
              <a:gd name="connsiteX5" fmla="*/ 0 w 12221808"/>
              <a:gd name="connsiteY5" fmla="*/ 4828 h 6878135"/>
              <a:gd name="connsiteX0" fmla="*/ 0 w 12215679"/>
              <a:gd name="connsiteY0" fmla="*/ 4828 h 6878135"/>
              <a:gd name="connsiteX1" fmla="*/ 8973064 w 12215679"/>
              <a:gd name="connsiteY1" fmla="*/ 6153 h 6878135"/>
              <a:gd name="connsiteX2" fmla="*/ 12210584 w 12215679"/>
              <a:gd name="connsiteY2" fmla="*/ 4210738 h 6878135"/>
              <a:gd name="connsiteX3" fmla="*/ 12215679 w 12215679"/>
              <a:gd name="connsiteY3" fmla="*/ 6878135 h 6878135"/>
              <a:gd name="connsiteX4" fmla="*/ 23679 w 12215679"/>
              <a:gd name="connsiteY4" fmla="*/ 6878135 h 6878135"/>
              <a:gd name="connsiteX5" fmla="*/ 0 w 12215679"/>
              <a:gd name="connsiteY5" fmla="*/ 4828 h 6878135"/>
              <a:gd name="connsiteX0" fmla="*/ 0 w 12215679"/>
              <a:gd name="connsiteY0" fmla="*/ 4828 h 6878135"/>
              <a:gd name="connsiteX1" fmla="*/ 8973064 w 12215679"/>
              <a:gd name="connsiteY1" fmla="*/ 6153 h 6878135"/>
              <a:gd name="connsiteX2" fmla="*/ 12210584 w 12215679"/>
              <a:gd name="connsiteY2" fmla="*/ 4210738 h 6878135"/>
              <a:gd name="connsiteX3" fmla="*/ 12215679 w 12215679"/>
              <a:gd name="connsiteY3" fmla="*/ 6878135 h 6878135"/>
              <a:gd name="connsiteX4" fmla="*/ 23679 w 12215679"/>
              <a:gd name="connsiteY4" fmla="*/ 6878135 h 6878135"/>
              <a:gd name="connsiteX5" fmla="*/ 0 w 12215679"/>
              <a:gd name="connsiteY5" fmla="*/ 4828 h 6878135"/>
              <a:gd name="connsiteX0" fmla="*/ 0 w 12217269"/>
              <a:gd name="connsiteY0" fmla="*/ 4828 h 6878135"/>
              <a:gd name="connsiteX1" fmla="*/ 8973064 w 12217269"/>
              <a:gd name="connsiteY1" fmla="*/ 6153 h 6878135"/>
              <a:gd name="connsiteX2" fmla="*/ 12215554 w 12217269"/>
              <a:gd name="connsiteY2" fmla="*/ 4210738 h 6878135"/>
              <a:gd name="connsiteX3" fmla="*/ 12215679 w 12217269"/>
              <a:gd name="connsiteY3" fmla="*/ 6878135 h 6878135"/>
              <a:gd name="connsiteX4" fmla="*/ 23679 w 12217269"/>
              <a:gd name="connsiteY4" fmla="*/ 6878135 h 6878135"/>
              <a:gd name="connsiteX5" fmla="*/ 0 w 12217269"/>
              <a:gd name="connsiteY5" fmla="*/ 4828 h 6878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17269" h="6878135">
                <a:moveTo>
                  <a:pt x="0" y="4828"/>
                </a:moveTo>
                <a:cubicBezTo>
                  <a:pt x="0" y="5614"/>
                  <a:pt x="8962899" y="-7298"/>
                  <a:pt x="8973064" y="6153"/>
                </a:cubicBezTo>
                <a:cubicBezTo>
                  <a:pt x="8967326" y="10570"/>
                  <a:pt x="12211831" y="4213377"/>
                  <a:pt x="12215554" y="4210738"/>
                </a:cubicBezTo>
                <a:cubicBezTo>
                  <a:pt x="12221446" y="5672253"/>
                  <a:pt x="12209787" y="5416620"/>
                  <a:pt x="12215679" y="6878135"/>
                </a:cubicBezTo>
                <a:lnTo>
                  <a:pt x="23679" y="6878135"/>
                </a:lnTo>
                <a:cubicBezTo>
                  <a:pt x="19061" y="5058571"/>
                  <a:pt x="4618" y="1824392"/>
                  <a:pt x="0" y="4828"/>
                </a:cubicBezTo>
                <a:close/>
              </a:path>
            </a:pathLst>
          </a:custGeom>
          <a:solidFill>
            <a:schemeClr val="bg1"/>
          </a:solidFill>
          <a:effectLst/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2877-0F30-714D-8804-E414AB6709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4905" y="3492073"/>
            <a:ext cx="12192000" cy="2389901"/>
          </a:xfrm>
          <a:gradFill>
            <a:gsLst>
              <a:gs pos="39000">
                <a:srgbClr val="D9017A">
                  <a:alpha val="50196"/>
                </a:srgbClr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D9017A"/>
              </a:gs>
            </a:gsLst>
            <a:lin ang="5400000" scaled="0"/>
          </a:gradFill>
        </p:spPr>
        <p:txBody>
          <a:bodyPr lIns="720000" anchor="b">
            <a:noAutofit/>
          </a:bodyPr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21D25B-2810-9441-B3F9-27287E933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881974"/>
            <a:ext cx="12192000" cy="976026"/>
          </a:xfrm>
          <a:solidFill>
            <a:srgbClr val="D9017A"/>
          </a:solidFill>
        </p:spPr>
        <p:txBody>
          <a:bodyPr lIns="7200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10E41C-9774-B749-ADBB-276788C5C7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24942" y="372463"/>
            <a:ext cx="1442336" cy="8478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902437-2AD8-CA40-8A8A-F154206DDD1E}"/>
              </a:ext>
            </a:extLst>
          </p:cNvPr>
          <p:cNvSpPr/>
          <p:nvPr userDrawn="1"/>
        </p:nvSpPr>
        <p:spPr>
          <a:xfrm>
            <a:off x="10428444" y="1650112"/>
            <a:ext cx="1768534" cy="2282761"/>
          </a:xfrm>
          <a:custGeom>
            <a:avLst/>
            <a:gdLst>
              <a:gd name="connsiteX0" fmla="*/ 0 w 2253098"/>
              <a:gd name="connsiteY0" fmla="*/ 0 h 1802312"/>
              <a:gd name="connsiteX1" fmla="*/ 2253098 w 2253098"/>
              <a:gd name="connsiteY1" fmla="*/ 0 h 1802312"/>
              <a:gd name="connsiteX2" fmla="*/ 2253098 w 2253098"/>
              <a:gd name="connsiteY2" fmla="*/ 1802312 h 1802312"/>
              <a:gd name="connsiteX3" fmla="*/ 0 w 2253098"/>
              <a:gd name="connsiteY3" fmla="*/ 1802312 h 1802312"/>
              <a:gd name="connsiteX4" fmla="*/ 0 w 2253098"/>
              <a:gd name="connsiteY4" fmla="*/ 0 h 1802312"/>
              <a:gd name="connsiteX0" fmla="*/ 0 w 2374900"/>
              <a:gd name="connsiteY0" fmla="*/ 0 h 2183312"/>
              <a:gd name="connsiteX1" fmla="*/ 2253098 w 2374900"/>
              <a:gd name="connsiteY1" fmla="*/ 0 h 2183312"/>
              <a:gd name="connsiteX2" fmla="*/ 2253098 w 2374900"/>
              <a:gd name="connsiteY2" fmla="*/ 1802312 h 2183312"/>
              <a:gd name="connsiteX3" fmla="*/ 2374900 w 2374900"/>
              <a:gd name="connsiteY3" fmla="*/ 2183312 h 2183312"/>
              <a:gd name="connsiteX4" fmla="*/ 0 w 2374900"/>
              <a:gd name="connsiteY4" fmla="*/ 0 h 2183312"/>
              <a:gd name="connsiteX0" fmla="*/ 0 w 2374900"/>
              <a:gd name="connsiteY0" fmla="*/ 0 h 2183312"/>
              <a:gd name="connsiteX1" fmla="*/ 2024498 w 2374900"/>
              <a:gd name="connsiteY1" fmla="*/ 215900 h 2183312"/>
              <a:gd name="connsiteX2" fmla="*/ 2253098 w 2374900"/>
              <a:gd name="connsiteY2" fmla="*/ 1802312 h 2183312"/>
              <a:gd name="connsiteX3" fmla="*/ 2374900 w 2374900"/>
              <a:gd name="connsiteY3" fmla="*/ 2183312 h 2183312"/>
              <a:gd name="connsiteX4" fmla="*/ 0 w 2374900"/>
              <a:gd name="connsiteY4" fmla="*/ 0 h 2183312"/>
              <a:gd name="connsiteX0" fmla="*/ 0 w 2374900"/>
              <a:gd name="connsiteY0" fmla="*/ 0 h 2183312"/>
              <a:gd name="connsiteX1" fmla="*/ 1999098 w 2374900"/>
              <a:gd name="connsiteY1" fmla="*/ 50800 h 2183312"/>
              <a:gd name="connsiteX2" fmla="*/ 2253098 w 2374900"/>
              <a:gd name="connsiteY2" fmla="*/ 1802312 h 2183312"/>
              <a:gd name="connsiteX3" fmla="*/ 2374900 w 2374900"/>
              <a:gd name="connsiteY3" fmla="*/ 2183312 h 2183312"/>
              <a:gd name="connsiteX4" fmla="*/ 0 w 2374900"/>
              <a:gd name="connsiteY4" fmla="*/ 0 h 2183312"/>
              <a:gd name="connsiteX0" fmla="*/ 0 w 2374900"/>
              <a:gd name="connsiteY0" fmla="*/ 0 h 2183312"/>
              <a:gd name="connsiteX1" fmla="*/ 1999098 w 2374900"/>
              <a:gd name="connsiteY1" fmla="*/ 50800 h 2183312"/>
              <a:gd name="connsiteX2" fmla="*/ 2189598 w 2374900"/>
              <a:gd name="connsiteY2" fmla="*/ 710112 h 2183312"/>
              <a:gd name="connsiteX3" fmla="*/ 2374900 w 2374900"/>
              <a:gd name="connsiteY3" fmla="*/ 2183312 h 2183312"/>
              <a:gd name="connsiteX4" fmla="*/ 0 w 2374900"/>
              <a:gd name="connsiteY4" fmla="*/ 0 h 2183312"/>
              <a:gd name="connsiteX0" fmla="*/ 0 w 2189598"/>
              <a:gd name="connsiteY0" fmla="*/ 0 h 2284912"/>
              <a:gd name="connsiteX1" fmla="*/ 1999098 w 2189598"/>
              <a:gd name="connsiteY1" fmla="*/ 50800 h 2284912"/>
              <a:gd name="connsiteX2" fmla="*/ 2189598 w 2189598"/>
              <a:gd name="connsiteY2" fmla="*/ 710112 h 2284912"/>
              <a:gd name="connsiteX3" fmla="*/ 2184400 w 2189598"/>
              <a:gd name="connsiteY3" fmla="*/ 2284912 h 2284912"/>
              <a:gd name="connsiteX4" fmla="*/ 0 w 2189598"/>
              <a:gd name="connsiteY4" fmla="*/ 0 h 2284912"/>
              <a:gd name="connsiteX0" fmla="*/ 0 w 2189598"/>
              <a:gd name="connsiteY0" fmla="*/ 0 h 1815012"/>
              <a:gd name="connsiteX1" fmla="*/ 1999098 w 2189598"/>
              <a:gd name="connsiteY1" fmla="*/ 50800 h 1815012"/>
              <a:gd name="connsiteX2" fmla="*/ 2189598 w 2189598"/>
              <a:gd name="connsiteY2" fmla="*/ 710112 h 1815012"/>
              <a:gd name="connsiteX3" fmla="*/ 2184400 w 2189598"/>
              <a:gd name="connsiteY3" fmla="*/ 1815012 h 1815012"/>
              <a:gd name="connsiteX4" fmla="*/ 0 w 2189598"/>
              <a:gd name="connsiteY4" fmla="*/ 0 h 1815012"/>
              <a:gd name="connsiteX0" fmla="*/ 0 w 1935598"/>
              <a:gd name="connsiteY0" fmla="*/ 190500 h 1764212"/>
              <a:gd name="connsiteX1" fmla="*/ 1745098 w 1935598"/>
              <a:gd name="connsiteY1" fmla="*/ 0 h 1764212"/>
              <a:gd name="connsiteX2" fmla="*/ 1935598 w 1935598"/>
              <a:gd name="connsiteY2" fmla="*/ 659312 h 1764212"/>
              <a:gd name="connsiteX3" fmla="*/ 1930400 w 1935598"/>
              <a:gd name="connsiteY3" fmla="*/ 1764212 h 1764212"/>
              <a:gd name="connsiteX4" fmla="*/ 0 w 1935598"/>
              <a:gd name="connsiteY4" fmla="*/ 190500 h 1764212"/>
              <a:gd name="connsiteX0" fmla="*/ 0 w 2100698"/>
              <a:gd name="connsiteY0" fmla="*/ 0 h 1776912"/>
              <a:gd name="connsiteX1" fmla="*/ 1910198 w 2100698"/>
              <a:gd name="connsiteY1" fmla="*/ 12700 h 1776912"/>
              <a:gd name="connsiteX2" fmla="*/ 2100698 w 2100698"/>
              <a:gd name="connsiteY2" fmla="*/ 672012 h 1776912"/>
              <a:gd name="connsiteX3" fmla="*/ 2095500 w 2100698"/>
              <a:gd name="connsiteY3" fmla="*/ 1776912 h 1776912"/>
              <a:gd name="connsiteX4" fmla="*/ 0 w 2100698"/>
              <a:gd name="connsiteY4" fmla="*/ 0 h 1776912"/>
              <a:gd name="connsiteX0" fmla="*/ 0 w 2100698"/>
              <a:gd name="connsiteY0" fmla="*/ 0 h 2005512"/>
              <a:gd name="connsiteX1" fmla="*/ 1910198 w 2100698"/>
              <a:gd name="connsiteY1" fmla="*/ 12700 h 2005512"/>
              <a:gd name="connsiteX2" fmla="*/ 2100698 w 2100698"/>
              <a:gd name="connsiteY2" fmla="*/ 672012 h 2005512"/>
              <a:gd name="connsiteX3" fmla="*/ 2095500 w 2100698"/>
              <a:gd name="connsiteY3" fmla="*/ 2005512 h 2005512"/>
              <a:gd name="connsiteX4" fmla="*/ 0 w 2100698"/>
              <a:gd name="connsiteY4" fmla="*/ 0 h 2005512"/>
              <a:gd name="connsiteX0" fmla="*/ 0 w 2100698"/>
              <a:gd name="connsiteY0" fmla="*/ 0 h 2005512"/>
              <a:gd name="connsiteX1" fmla="*/ 1850041 w 2100698"/>
              <a:gd name="connsiteY1" fmla="*/ 102937 h 2005512"/>
              <a:gd name="connsiteX2" fmla="*/ 2100698 w 2100698"/>
              <a:gd name="connsiteY2" fmla="*/ 672012 h 2005512"/>
              <a:gd name="connsiteX3" fmla="*/ 2095500 w 2100698"/>
              <a:gd name="connsiteY3" fmla="*/ 2005512 h 2005512"/>
              <a:gd name="connsiteX4" fmla="*/ 0 w 2100698"/>
              <a:gd name="connsiteY4" fmla="*/ 0 h 2005512"/>
              <a:gd name="connsiteX0" fmla="*/ 0 w 2100698"/>
              <a:gd name="connsiteY0" fmla="*/ 0 h 2005512"/>
              <a:gd name="connsiteX1" fmla="*/ 1910199 w 2100698"/>
              <a:gd name="connsiteY1" fmla="*/ 669 h 2005512"/>
              <a:gd name="connsiteX2" fmla="*/ 2100698 w 2100698"/>
              <a:gd name="connsiteY2" fmla="*/ 672012 h 2005512"/>
              <a:gd name="connsiteX3" fmla="*/ 2095500 w 2100698"/>
              <a:gd name="connsiteY3" fmla="*/ 2005512 h 2005512"/>
              <a:gd name="connsiteX4" fmla="*/ 0 w 2100698"/>
              <a:gd name="connsiteY4" fmla="*/ 0 h 2005512"/>
              <a:gd name="connsiteX0" fmla="*/ 0 w 1817956"/>
              <a:gd name="connsiteY0" fmla="*/ 149726 h 2004843"/>
              <a:gd name="connsiteX1" fmla="*/ 1627457 w 1817956"/>
              <a:gd name="connsiteY1" fmla="*/ 0 h 2004843"/>
              <a:gd name="connsiteX2" fmla="*/ 1817956 w 1817956"/>
              <a:gd name="connsiteY2" fmla="*/ 671343 h 2004843"/>
              <a:gd name="connsiteX3" fmla="*/ 1812758 w 1817956"/>
              <a:gd name="connsiteY3" fmla="*/ 2004843 h 2004843"/>
              <a:gd name="connsiteX4" fmla="*/ 0 w 1817956"/>
              <a:gd name="connsiteY4" fmla="*/ 149726 h 2004843"/>
              <a:gd name="connsiteX0" fmla="*/ 0 w 2076635"/>
              <a:gd name="connsiteY0" fmla="*/ 5347 h 2004843"/>
              <a:gd name="connsiteX1" fmla="*/ 1886136 w 2076635"/>
              <a:gd name="connsiteY1" fmla="*/ 0 h 2004843"/>
              <a:gd name="connsiteX2" fmla="*/ 2076635 w 2076635"/>
              <a:gd name="connsiteY2" fmla="*/ 671343 h 2004843"/>
              <a:gd name="connsiteX3" fmla="*/ 2071437 w 2076635"/>
              <a:gd name="connsiteY3" fmla="*/ 2004843 h 2004843"/>
              <a:gd name="connsiteX4" fmla="*/ 0 w 2076635"/>
              <a:gd name="connsiteY4" fmla="*/ 5347 h 2004843"/>
              <a:gd name="connsiteX0" fmla="*/ 0 w 1778461"/>
              <a:gd name="connsiteY0" fmla="*/ 0 h 2133674"/>
              <a:gd name="connsiteX1" fmla="*/ 1587962 w 1778461"/>
              <a:gd name="connsiteY1" fmla="*/ 128831 h 2133674"/>
              <a:gd name="connsiteX2" fmla="*/ 1778461 w 1778461"/>
              <a:gd name="connsiteY2" fmla="*/ 800174 h 2133674"/>
              <a:gd name="connsiteX3" fmla="*/ 1773263 w 1778461"/>
              <a:gd name="connsiteY3" fmla="*/ 2133674 h 2133674"/>
              <a:gd name="connsiteX4" fmla="*/ 0 w 1778461"/>
              <a:gd name="connsiteY4" fmla="*/ 0 h 2133674"/>
              <a:gd name="connsiteX0" fmla="*/ 0 w 1778461"/>
              <a:gd name="connsiteY0" fmla="*/ 0 h 2133674"/>
              <a:gd name="connsiteX1" fmla="*/ 1607840 w 1778461"/>
              <a:gd name="connsiteY1" fmla="*/ 39378 h 2133674"/>
              <a:gd name="connsiteX2" fmla="*/ 1778461 w 1778461"/>
              <a:gd name="connsiteY2" fmla="*/ 800174 h 2133674"/>
              <a:gd name="connsiteX3" fmla="*/ 1773263 w 1778461"/>
              <a:gd name="connsiteY3" fmla="*/ 2133674 h 2133674"/>
              <a:gd name="connsiteX4" fmla="*/ 0 w 1778461"/>
              <a:gd name="connsiteY4" fmla="*/ 0 h 2133674"/>
              <a:gd name="connsiteX0" fmla="*/ 0 w 1778461"/>
              <a:gd name="connsiteY0" fmla="*/ 0 h 2282761"/>
              <a:gd name="connsiteX1" fmla="*/ 1607840 w 1778461"/>
              <a:gd name="connsiteY1" fmla="*/ 39378 h 2282761"/>
              <a:gd name="connsiteX2" fmla="*/ 1778461 w 1778461"/>
              <a:gd name="connsiteY2" fmla="*/ 800174 h 2282761"/>
              <a:gd name="connsiteX3" fmla="*/ 1768293 w 1778461"/>
              <a:gd name="connsiteY3" fmla="*/ 2282761 h 2282761"/>
              <a:gd name="connsiteX4" fmla="*/ 0 w 1778461"/>
              <a:gd name="connsiteY4" fmla="*/ 0 h 2282761"/>
              <a:gd name="connsiteX0" fmla="*/ 0 w 1768309"/>
              <a:gd name="connsiteY0" fmla="*/ 0 h 2282761"/>
              <a:gd name="connsiteX1" fmla="*/ 1607840 w 1768309"/>
              <a:gd name="connsiteY1" fmla="*/ 39378 h 2282761"/>
              <a:gd name="connsiteX2" fmla="*/ 1639313 w 1768309"/>
              <a:gd name="connsiteY2" fmla="*/ 834960 h 2282761"/>
              <a:gd name="connsiteX3" fmla="*/ 1768293 w 1768309"/>
              <a:gd name="connsiteY3" fmla="*/ 2282761 h 2282761"/>
              <a:gd name="connsiteX4" fmla="*/ 0 w 1768309"/>
              <a:gd name="connsiteY4" fmla="*/ 0 h 2282761"/>
              <a:gd name="connsiteX0" fmla="*/ 0 w 1768534"/>
              <a:gd name="connsiteY0" fmla="*/ 0 h 2282761"/>
              <a:gd name="connsiteX1" fmla="*/ 1607840 w 1768534"/>
              <a:gd name="connsiteY1" fmla="*/ 39378 h 2282761"/>
              <a:gd name="connsiteX2" fmla="*/ 1763552 w 1768534"/>
              <a:gd name="connsiteY2" fmla="*/ 735569 h 2282761"/>
              <a:gd name="connsiteX3" fmla="*/ 1768293 w 1768534"/>
              <a:gd name="connsiteY3" fmla="*/ 2282761 h 2282761"/>
              <a:gd name="connsiteX4" fmla="*/ 0 w 1768534"/>
              <a:gd name="connsiteY4" fmla="*/ 0 h 2282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8534" h="2282761">
                <a:moveTo>
                  <a:pt x="0" y="0"/>
                </a:moveTo>
                <a:lnTo>
                  <a:pt x="1607840" y="39378"/>
                </a:lnTo>
                <a:lnTo>
                  <a:pt x="1763552" y="735569"/>
                </a:lnTo>
                <a:cubicBezTo>
                  <a:pt x="1761819" y="1260502"/>
                  <a:pt x="1770026" y="1757828"/>
                  <a:pt x="1768293" y="2282761"/>
                </a:cubicBezTo>
                <a:lnTo>
                  <a:pt x="0" y="0"/>
                </a:lnTo>
                <a:close/>
              </a:path>
            </a:pathLst>
          </a:custGeom>
          <a:solidFill>
            <a:srgbClr val="A7B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6871E59-D842-2C4F-B6DE-D234985282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83854"/>
          <a:stretch/>
        </p:blipFill>
        <p:spPr>
          <a:xfrm>
            <a:off x="10223500" y="882077"/>
            <a:ext cx="1968500" cy="14986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2B542D0-32BA-6F46-97A1-64E0EE5DEE69}"/>
              </a:ext>
            </a:extLst>
          </p:cNvPr>
          <p:cNvSpPr/>
          <p:nvPr userDrawn="1"/>
        </p:nvSpPr>
        <p:spPr>
          <a:xfrm rot="19337017">
            <a:off x="10541390" y="-613822"/>
            <a:ext cx="177339" cy="5324300"/>
          </a:xfrm>
          <a:custGeom>
            <a:avLst/>
            <a:gdLst>
              <a:gd name="connsiteX0" fmla="*/ 0 w 175293"/>
              <a:gd name="connsiteY0" fmla="*/ 0 h 5465511"/>
              <a:gd name="connsiteX1" fmla="*/ 175293 w 175293"/>
              <a:gd name="connsiteY1" fmla="*/ 0 h 5465511"/>
              <a:gd name="connsiteX2" fmla="*/ 175293 w 175293"/>
              <a:gd name="connsiteY2" fmla="*/ 5465511 h 5465511"/>
              <a:gd name="connsiteX3" fmla="*/ 0 w 175293"/>
              <a:gd name="connsiteY3" fmla="*/ 5465511 h 5465511"/>
              <a:gd name="connsiteX4" fmla="*/ 0 w 175293"/>
              <a:gd name="connsiteY4" fmla="*/ 0 h 5465511"/>
              <a:gd name="connsiteX0" fmla="*/ 0 w 175293"/>
              <a:gd name="connsiteY0" fmla="*/ 0 h 5465511"/>
              <a:gd name="connsiteX1" fmla="*/ 174505 w 175293"/>
              <a:gd name="connsiteY1" fmla="*/ 187859 h 5465511"/>
              <a:gd name="connsiteX2" fmla="*/ 175293 w 175293"/>
              <a:gd name="connsiteY2" fmla="*/ 5465511 h 5465511"/>
              <a:gd name="connsiteX3" fmla="*/ 0 w 175293"/>
              <a:gd name="connsiteY3" fmla="*/ 5465511 h 5465511"/>
              <a:gd name="connsiteX4" fmla="*/ 0 w 175293"/>
              <a:gd name="connsiteY4" fmla="*/ 0 h 5465511"/>
              <a:gd name="connsiteX0" fmla="*/ 1939 w 175293"/>
              <a:gd name="connsiteY0" fmla="*/ 0 h 5394907"/>
              <a:gd name="connsiteX1" fmla="*/ 174505 w 175293"/>
              <a:gd name="connsiteY1" fmla="*/ 117255 h 5394907"/>
              <a:gd name="connsiteX2" fmla="*/ 175293 w 175293"/>
              <a:gd name="connsiteY2" fmla="*/ 5394907 h 5394907"/>
              <a:gd name="connsiteX3" fmla="*/ 0 w 175293"/>
              <a:gd name="connsiteY3" fmla="*/ 5394907 h 5394907"/>
              <a:gd name="connsiteX4" fmla="*/ 1939 w 175293"/>
              <a:gd name="connsiteY4" fmla="*/ 0 h 5394907"/>
              <a:gd name="connsiteX0" fmla="*/ 1939 w 176658"/>
              <a:gd name="connsiteY0" fmla="*/ 0 h 5394907"/>
              <a:gd name="connsiteX1" fmla="*/ 174505 w 176658"/>
              <a:gd name="connsiteY1" fmla="*/ 117255 h 5394907"/>
              <a:gd name="connsiteX2" fmla="*/ 176658 w 176658"/>
              <a:gd name="connsiteY2" fmla="*/ 5100697 h 5394907"/>
              <a:gd name="connsiteX3" fmla="*/ 0 w 176658"/>
              <a:gd name="connsiteY3" fmla="*/ 5394907 h 5394907"/>
              <a:gd name="connsiteX4" fmla="*/ 1939 w 176658"/>
              <a:gd name="connsiteY4" fmla="*/ 0 h 5394907"/>
              <a:gd name="connsiteX0" fmla="*/ 2620 w 177339"/>
              <a:gd name="connsiteY0" fmla="*/ 0 h 5306427"/>
              <a:gd name="connsiteX1" fmla="*/ 175186 w 177339"/>
              <a:gd name="connsiteY1" fmla="*/ 117255 h 5306427"/>
              <a:gd name="connsiteX2" fmla="*/ 177339 w 177339"/>
              <a:gd name="connsiteY2" fmla="*/ 5100697 h 5306427"/>
              <a:gd name="connsiteX3" fmla="*/ 0 w 177339"/>
              <a:gd name="connsiteY3" fmla="*/ 5306427 h 5306427"/>
              <a:gd name="connsiteX4" fmla="*/ 2620 w 177339"/>
              <a:gd name="connsiteY4" fmla="*/ 0 h 5306427"/>
              <a:gd name="connsiteX0" fmla="*/ 3877 w 177339"/>
              <a:gd name="connsiteY0" fmla="*/ 0 h 5324300"/>
              <a:gd name="connsiteX1" fmla="*/ 175186 w 177339"/>
              <a:gd name="connsiteY1" fmla="*/ 135128 h 5324300"/>
              <a:gd name="connsiteX2" fmla="*/ 177339 w 177339"/>
              <a:gd name="connsiteY2" fmla="*/ 5118570 h 5324300"/>
              <a:gd name="connsiteX3" fmla="*/ 0 w 177339"/>
              <a:gd name="connsiteY3" fmla="*/ 5324300 h 5324300"/>
              <a:gd name="connsiteX4" fmla="*/ 3877 w 177339"/>
              <a:gd name="connsiteY4" fmla="*/ 0 h 532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339" h="5324300">
                <a:moveTo>
                  <a:pt x="3877" y="0"/>
                </a:moveTo>
                <a:lnTo>
                  <a:pt x="175186" y="135128"/>
                </a:lnTo>
                <a:cubicBezTo>
                  <a:pt x="175449" y="1894345"/>
                  <a:pt x="177076" y="3359353"/>
                  <a:pt x="177339" y="5118570"/>
                </a:cubicBezTo>
                <a:lnTo>
                  <a:pt x="0" y="5324300"/>
                </a:lnTo>
                <a:cubicBezTo>
                  <a:pt x="646" y="3525998"/>
                  <a:pt x="3231" y="1798302"/>
                  <a:pt x="3877" y="0"/>
                </a:cubicBezTo>
                <a:close/>
              </a:path>
            </a:pathLst>
          </a:custGeom>
          <a:solidFill>
            <a:srgbClr val="002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373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8BE7A-EB78-2342-89B9-AE361953F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789" y="1885949"/>
            <a:ext cx="8848725" cy="4086226"/>
          </a:xfrm>
        </p:spPr>
        <p:txBody>
          <a:bodyPr/>
          <a:lstStyle>
            <a:lvl1pPr>
              <a:buClr>
                <a:srgbClr val="A7B019"/>
              </a:buClr>
              <a:defRPr/>
            </a:lvl1pPr>
            <a:lvl2pPr>
              <a:buClr>
                <a:srgbClr val="A7B019"/>
              </a:buClr>
              <a:defRPr/>
            </a:lvl2pPr>
            <a:lvl3pPr>
              <a:buClr>
                <a:srgbClr val="A7B019"/>
              </a:buClr>
              <a:defRPr/>
            </a:lvl3pPr>
            <a:lvl4pPr>
              <a:buClr>
                <a:srgbClr val="A7B019"/>
              </a:buClr>
              <a:defRPr/>
            </a:lvl4pPr>
            <a:lvl5pPr>
              <a:buClr>
                <a:srgbClr val="A7B019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C9A4C4-DE15-9243-A458-D7B8E1A939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9100" y="6356350"/>
            <a:ext cx="2743200" cy="365125"/>
          </a:xfrm>
        </p:spPr>
        <p:txBody>
          <a:bodyPr/>
          <a:lstStyle/>
          <a:p>
            <a:fld id="{087CD627-343B-FA45-803E-761996E16EC6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2814D-8769-4B44-84F7-BB29B02D1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9E1FE-E44F-974A-B7EA-4199B99E3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4925" y="6371829"/>
            <a:ext cx="2743200" cy="365125"/>
          </a:xfrm>
        </p:spPr>
        <p:txBody>
          <a:bodyPr/>
          <a:lstStyle/>
          <a:p>
            <a:fld id="{D676CD1B-3E32-D34B-97EA-38887194D8B1}" type="slidenum">
              <a:rPr lang="en-US" smtClean="0"/>
              <a:t>‹nr.›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373DF1F-7D4F-474A-B4A8-4B0F9887D6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82077"/>
            <a:ext cx="12192000" cy="1498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30B6172-BFA0-6E4A-89B5-2FDF580813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24942" y="372463"/>
            <a:ext cx="1442336" cy="84782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2AD9A04-6404-A746-8D7E-DB064AF89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81567"/>
            <a:ext cx="88487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8519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A9516-5184-484C-B41B-F22BC7384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790" y="1885949"/>
            <a:ext cx="5432374" cy="4086225"/>
          </a:xfrm>
        </p:spPr>
        <p:txBody>
          <a:bodyPr/>
          <a:lstStyle>
            <a:lvl1pPr>
              <a:buClr>
                <a:srgbClr val="A7B000"/>
              </a:buClr>
              <a:defRPr/>
            </a:lvl1pPr>
            <a:lvl2pPr>
              <a:buClr>
                <a:srgbClr val="A7B000"/>
              </a:buClr>
              <a:defRPr/>
            </a:lvl2pPr>
            <a:lvl3pPr>
              <a:buClr>
                <a:srgbClr val="A7B000"/>
              </a:buClr>
              <a:defRPr/>
            </a:lvl3pPr>
            <a:lvl4pPr>
              <a:buClr>
                <a:srgbClr val="A7B000"/>
              </a:buClr>
              <a:defRPr/>
            </a:lvl4pPr>
            <a:lvl5pPr>
              <a:buClr>
                <a:srgbClr val="A7B000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01954497-6B90-E94D-BF2F-D39DB7D95E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9100" y="6356350"/>
            <a:ext cx="2743200" cy="365125"/>
          </a:xfrm>
        </p:spPr>
        <p:txBody>
          <a:bodyPr/>
          <a:lstStyle/>
          <a:p>
            <a:fld id="{087CD627-343B-FA45-803E-761996E16EC6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FBA88BD-57EA-1B48-9600-F55431C00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0D26816-CBF3-9D47-8EE3-4FC01A923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4925" y="6371829"/>
            <a:ext cx="2743200" cy="365125"/>
          </a:xfrm>
        </p:spPr>
        <p:txBody>
          <a:bodyPr/>
          <a:lstStyle/>
          <a:p>
            <a:fld id="{D676CD1B-3E32-D34B-97EA-38887194D8B1}" type="slidenum">
              <a:rPr lang="en-US" smtClean="0"/>
              <a:t>‹nr.›</a:t>
            </a:fld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F257F6F-5827-7140-92EC-FAA938EC913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11940" y="1885949"/>
            <a:ext cx="5432374" cy="4086225"/>
          </a:xfrm>
        </p:spPr>
        <p:txBody>
          <a:bodyPr/>
          <a:lstStyle>
            <a:lvl1pPr>
              <a:buClr>
                <a:srgbClr val="A7B000"/>
              </a:buClr>
              <a:defRPr/>
            </a:lvl1pPr>
            <a:lvl2pPr>
              <a:buClr>
                <a:srgbClr val="A7B000"/>
              </a:buClr>
              <a:defRPr/>
            </a:lvl2pPr>
            <a:lvl3pPr>
              <a:buClr>
                <a:srgbClr val="A7B000"/>
              </a:buClr>
              <a:defRPr/>
            </a:lvl3pPr>
            <a:lvl4pPr>
              <a:buClr>
                <a:srgbClr val="A7B000"/>
              </a:buClr>
              <a:defRPr/>
            </a:lvl4pPr>
            <a:lvl5pPr>
              <a:buClr>
                <a:srgbClr val="A7B000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F8B2885-D639-3E42-AE6D-4F9BC4560C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82077"/>
            <a:ext cx="12192000" cy="14986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205568-7101-4045-8B53-F77F50204F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24942" y="372463"/>
            <a:ext cx="1442336" cy="84782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D7A6A99-421D-774A-8852-937668570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81567"/>
            <a:ext cx="88487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56505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E37C073-BD19-9E4A-82BD-EAF564021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81567"/>
            <a:ext cx="88487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335ACB1A-68F9-B746-A650-785AF832305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419100" y="6356350"/>
            <a:ext cx="2743200" cy="365125"/>
          </a:xfrm>
        </p:spPr>
        <p:txBody>
          <a:bodyPr/>
          <a:lstStyle/>
          <a:p>
            <a:fld id="{087CD627-343B-FA45-803E-761996E16EC6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FA4C87-DCF4-7D41-B280-CE8EB5DE6D9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24925" y="6371829"/>
            <a:ext cx="2743200" cy="365125"/>
          </a:xfrm>
        </p:spPr>
        <p:txBody>
          <a:bodyPr/>
          <a:lstStyle/>
          <a:p>
            <a:fld id="{D676CD1B-3E32-D34B-97EA-38887194D8B1}" type="slidenum">
              <a:rPr lang="en-US" smtClean="0"/>
              <a:t>‹nr.›</a:t>
            </a:fld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B25213A-3274-4E48-84C0-E28B36D2FD7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9790" y="1885949"/>
            <a:ext cx="5432374" cy="4086225"/>
          </a:xfrm>
        </p:spPr>
        <p:txBody>
          <a:bodyPr/>
          <a:lstStyle>
            <a:lvl1pPr>
              <a:buClr>
                <a:srgbClr val="A7B000"/>
              </a:buClr>
              <a:defRPr/>
            </a:lvl1pPr>
            <a:lvl2pPr>
              <a:buClr>
                <a:srgbClr val="A7B000"/>
              </a:buClr>
              <a:defRPr/>
            </a:lvl2pPr>
            <a:lvl3pPr>
              <a:buClr>
                <a:srgbClr val="A7B000"/>
              </a:buClr>
              <a:defRPr/>
            </a:lvl3pPr>
            <a:lvl4pPr>
              <a:buClr>
                <a:srgbClr val="A7B000"/>
              </a:buClr>
              <a:defRPr/>
            </a:lvl4pPr>
            <a:lvl5pPr>
              <a:buClr>
                <a:srgbClr val="A7B000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2E3988C9-4D75-8C49-9FB0-268AD8C745C5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 rot="21660000">
            <a:off x="6308472" y="1600453"/>
            <a:ext cx="5930749" cy="5311578"/>
          </a:xfrm>
          <a:custGeom>
            <a:avLst/>
            <a:gdLst>
              <a:gd name="connsiteX0" fmla="*/ 0 w 5907718"/>
              <a:gd name="connsiteY0" fmla="*/ 271803 h 5672026"/>
              <a:gd name="connsiteX1" fmla="*/ 271803 w 5907718"/>
              <a:gd name="connsiteY1" fmla="*/ 0 h 5672026"/>
              <a:gd name="connsiteX2" fmla="*/ 5635915 w 5907718"/>
              <a:gd name="connsiteY2" fmla="*/ 0 h 5672026"/>
              <a:gd name="connsiteX3" fmla="*/ 5907718 w 5907718"/>
              <a:gd name="connsiteY3" fmla="*/ 271803 h 5672026"/>
              <a:gd name="connsiteX4" fmla="*/ 5907718 w 5907718"/>
              <a:gd name="connsiteY4" fmla="*/ 5400223 h 5672026"/>
              <a:gd name="connsiteX5" fmla="*/ 5635915 w 5907718"/>
              <a:gd name="connsiteY5" fmla="*/ 5672026 h 5672026"/>
              <a:gd name="connsiteX6" fmla="*/ 271803 w 5907718"/>
              <a:gd name="connsiteY6" fmla="*/ 5672026 h 5672026"/>
              <a:gd name="connsiteX7" fmla="*/ 0 w 5907718"/>
              <a:gd name="connsiteY7" fmla="*/ 5400223 h 5672026"/>
              <a:gd name="connsiteX8" fmla="*/ 0 w 5907718"/>
              <a:gd name="connsiteY8" fmla="*/ 271803 h 5672026"/>
              <a:gd name="connsiteX0" fmla="*/ 0 w 6030768"/>
              <a:gd name="connsiteY0" fmla="*/ 271803 h 5672026"/>
              <a:gd name="connsiteX1" fmla="*/ 271803 w 6030768"/>
              <a:gd name="connsiteY1" fmla="*/ 0 h 5672026"/>
              <a:gd name="connsiteX2" fmla="*/ 5635915 w 6030768"/>
              <a:gd name="connsiteY2" fmla="*/ 0 h 5672026"/>
              <a:gd name="connsiteX3" fmla="*/ 6030768 w 6030768"/>
              <a:gd name="connsiteY3" fmla="*/ 260301 h 5672026"/>
              <a:gd name="connsiteX4" fmla="*/ 5907718 w 6030768"/>
              <a:gd name="connsiteY4" fmla="*/ 5400223 h 5672026"/>
              <a:gd name="connsiteX5" fmla="*/ 5635915 w 6030768"/>
              <a:gd name="connsiteY5" fmla="*/ 5672026 h 5672026"/>
              <a:gd name="connsiteX6" fmla="*/ 271803 w 6030768"/>
              <a:gd name="connsiteY6" fmla="*/ 5672026 h 5672026"/>
              <a:gd name="connsiteX7" fmla="*/ 0 w 6030768"/>
              <a:gd name="connsiteY7" fmla="*/ 5400223 h 5672026"/>
              <a:gd name="connsiteX8" fmla="*/ 0 w 6030768"/>
              <a:gd name="connsiteY8" fmla="*/ 271803 h 5672026"/>
              <a:gd name="connsiteX0" fmla="*/ 0 w 6262030"/>
              <a:gd name="connsiteY0" fmla="*/ 271803 h 5672026"/>
              <a:gd name="connsiteX1" fmla="*/ 271803 w 6262030"/>
              <a:gd name="connsiteY1" fmla="*/ 0 h 5672026"/>
              <a:gd name="connsiteX2" fmla="*/ 5635915 w 6262030"/>
              <a:gd name="connsiteY2" fmla="*/ 0 h 5672026"/>
              <a:gd name="connsiteX3" fmla="*/ 6262030 w 6262030"/>
              <a:gd name="connsiteY3" fmla="*/ 305288 h 5672026"/>
              <a:gd name="connsiteX4" fmla="*/ 5907718 w 6262030"/>
              <a:gd name="connsiteY4" fmla="*/ 5400223 h 5672026"/>
              <a:gd name="connsiteX5" fmla="*/ 5635915 w 6262030"/>
              <a:gd name="connsiteY5" fmla="*/ 5672026 h 5672026"/>
              <a:gd name="connsiteX6" fmla="*/ 271803 w 6262030"/>
              <a:gd name="connsiteY6" fmla="*/ 5672026 h 5672026"/>
              <a:gd name="connsiteX7" fmla="*/ 0 w 6262030"/>
              <a:gd name="connsiteY7" fmla="*/ 5400223 h 5672026"/>
              <a:gd name="connsiteX8" fmla="*/ 0 w 6262030"/>
              <a:gd name="connsiteY8" fmla="*/ 271803 h 5672026"/>
              <a:gd name="connsiteX0" fmla="*/ 0 w 6262030"/>
              <a:gd name="connsiteY0" fmla="*/ 271803 h 5672026"/>
              <a:gd name="connsiteX1" fmla="*/ 271803 w 6262030"/>
              <a:gd name="connsiteY1" fmla="*/ 0 h 5672026"/>
              <a:gd name="connsiteX2" fmla="*/ 5635915 w 6262030"/>
              <a:gd name="connsiteY2" fmla="*/ 0 h 5672026"/>
              <a:gd name="connsiteX3" fmla="*/ 6262030 w 6262030"/>
              <a:gd name="connsiteY3" fmla="*/ 305288 h 5672026"/>
              <a:gd name="connsiteX4" fmla="*/ 5907718 w 6262030"/>
              <a:gd name="connsiteY4" fmla="*/ 5400223 h 5672026"/>
              <a:gd name="connsiteX5" fmla="*/ 5635915 w 6262030"/>
              <a:gd name="connsiteY5" fmla="*/ 5672026 h 5672026"/>
              <a:gd name="connsiteX6" fmla="*/ 271803 w 6262030"/>
              <a:gd name="connsiteY6" fmla="*/ 5672026 h 5672026"/>
              <a:gd name="connsiteX7" fmla="*/ 0 w 6262030"/>
              <a:gd name="connsiteY7" fmla="*/ 5400223 h 5672026"/>
              <a:gd name="connsiteX8" fmla="*/ 0 w 6262030"/>
              <a:gd name="connsiteY8" fmla="*/ 271803 h 5672026"/>
              <a:gd name="connsiteX0" fmla="*/ 0 w 6262030"/>
              <a:gd name="connsiteY0" fmla="*/ 271803 h 5672026"/>
              <a:gd name="connsiteX1" fmla="*/ 271803 w 6262030"/>
              <a:gd name="connsiteY1" fmla="*/ 0 h 5672026"/>
              <a:gd name="connsiteX2" fmla="*/ 5635915 w 6262030"/>
              <a:gd name="connsiteY2" fmla="*/ 0 h 5672026"/>
              <a:gd name="connsiteX3" fmla="*/ 6262030 w 6262030"/>
              <a:gd name="connsiteY3" fmla="*/ 305288 h 5672026"/>
              <a:gd name="connsiteX4" fmla="*/ 5907718 w 6262030"/>
              <a:gd name="connsiteY4" fmla="*/ 5400223 h 5672026"/>
              <a:gd name="connsiteX5" fmla="*/ 5635915 w 6262030"/>
              <a:gd name="connsiteY5" fmla="*/ 5672026 h 5672026"/>
              <a:gd name="connsiteX6" fmla="*/ 271803 w 6262030"/>
              <a:gd name="connsiteY6" fmla="*/ 5672026 h 5672026"/>
              <a:gd name="connsiteX7" fmla="*/ 0 w 6262030"/>
              <a:gd name="connsiteY7" fmla="*/ 5400223 h 5672026"/>
              <a:gd name="connsiteX8" fmla="*/ 0 w 6262030"/>
              <a:gd name="connsiteY8" fmla="*/ 271803 h 5672026"/>
              <a:gd name="connsiteX0" fmla="*/ 0 w 6248453"/>
              <a:gd name="connsiteY0" fmla="*/ 271803 h 5672026"/>
              <a:gd name="connsiteX1" fmla="*/ 271803 w 6248453"/>
              <a:gd name="connsiteY1" fmla="*/ 0 h 5672026"/>
              <a:gd name="connsiteX2" fmla="*/ 5635915 w 6248453"/>
              <a:gd name="connsiteY2" fmla="*/ 0 h 5672026"/>
              <a:gd name="connsiteX3" fmla="*/ 6248453 w 6248453"/>
              <a:gd name="connsiteY3" fmla="*/ 1083093 h 5672026"/>
              <a:gd name="connsiteX4" fmla="*/ 5907718 w 6248453"/>
              <a:gd name="connsiteY4" fmla="*/ 5400223 h 5672026"/>
              <a:gd name="connsiteX5" fmla="*/ 5635915 w 6248453"/>
              <a:gd name="connsiteY5" fmla="*/ 5672026 h 5672026"/>
              <a:gd name="connsiteX6" fmla="*/ 271803 w 6248453"/>
              <a:gd name="connsiteY6" fmla="*/ 5672026 h 5672026"/>
              <a:gd name="connsiteX7" fmla="*/ 0 w 6248453"/>
              <a:gd name="connsiteY7" fmla="*/ 5400223 h 5672026"/>
              <a:gd name="connsiteX8" fmla="*/ 0 w 6248453"/>
              <a:gd name="connsiteY8" fmla="*/ 271803 h 5672026"/>
              <a:gd name="connsiteX0" fmla="*/ 0 w 6269320"/>
              <a:gd name="connsiteY0" fmla="*/ 271912 h 5672135"/>
              <a:gd name="connsiteX1" fmla="*/ 271803 w 6269320"/>
              <a:gd name="connsiteY1" fmla="*/ 109 h 5672135"/>
              <a:gd name="connsiteX2" fmla="*/ 5635915 w 6269320"/>
              <a:gd name="connsiteY2" fmla="*/ 109 h 5672135"/>
              <a:gd name="connsiteX3" fmla="*/ 6248453 w 6269320"/>
              <a:gd name="connsiteY3" fmla="*/ 1083202 h 5672135"/>
              <a:gd name="connsiteX4" fmla="*/ 5907718 w 6269320"/>
              <a:gd name="connsiteY4" fmla="*/ 5400332 h 5672135"/>
              <a:gd name="connsiteX5" fmla="*/ 5635915 w 6269320"/>
              <a:gd name="connsiteY5" fmla="*/ 5672135 h 5672135"/>
              <a:gd name="connsiteX6" fmla="*/ 271803 w 6269320"/>
              <a:gd name="connsiteY6" fmla="*/ 5672135 h 5672135"/>
              <a:gd name="connsiteX7" fmla="*/ 0 w 6269320"/>
              <a:gd name="connsiteY7" fmla="*/ 5400332 h 5672135"/>
              <a:gd name="connsiteX8" fmla="*/ 0 w 6269320"/>
              <a:gd name="connsiteY8" fmla="*/ 271912 h 5672135"/>
              <a:gd name="connsiteX0" fmla="*/ 0 w 6266247"/>
              <a:gd name="connsiteY0" fmla="*/ 271803 h 5672026"/>
              <a:gd name="connsiteX1" fmla="*/ 271803 w 6266247"/>
              <a:gd name="connsiteY1" fmla="*/ 0 h 5672026"/>
              <a:gd name="connsiteX2" fmla="*/ 5513702 w 6266247"/>
              <a:gd name="connsiteY2" fmla="*/ 76899 h 5672026"/>
              <a:gd name="connsiteX3" fmla="*/ 6248453 w 6266247"/>
              <a:gd name="connsiteY3" fmla="*/ 1083093 h 5672026"/>
              <a:gd name="connsiteX4" fmla="*/ 5907718 w 6266247"/>
              <a:gd name="connsiteY4" fmla="*/ 5400223 h 5672026"/>
              <a:gd name="connsiteX5" fmla="*/ 5635915 w 6266247"/>
              <a:gd name="connsiteY5" fmla="*/ 5672026 h 5672026"/>
              <a:gd name="connsiteX6" fmla="*/ 271803 w 6266247"/>
              <a:gd name="connsiteY6" fmla="*/ 5672026 h 5672026"/>
              <a:gd name="connsiteX7" fmla="*/ 0 w 6266247"/>
              <a:gd name="connsiteY7" fmla="*/ 5400223 h 5672026"/>
              <a:gd name="connsiteX8" fmla="*/ 0 w 6266247"/>
              <a:gd name="connsiteY8" fmla="*/ 271803 h 5672026"/>
              <a:gd name="connsiteX0" fmla="*/ 0 w 6070526"/>
              <a:gd name="connsiteY0" fmla="*/ 271803 h 5672026"/>
              <a:gd name="connsiteX1" fmla="*/ 271803 w 6070526"/>
              <a:gd name="connsiteY1" fmla="*/ 0 h 5672026"/>
              <a:gd name="connsiteX2" fmla="*/ 5513702 w 6070526"/>
              <a:gd name="connsiteY2" fmla="*/ 76899 h 5672026"/>
              <a:gd name="connsiteX3" fmla="*/ 6047037 w 6070526"/>
              <a:gd name="connsiteY3" fmla="*/ 1259262 h 5672026"/>
              <a:gd name="connsiteX4" fmla="*/ 5907718 w 6070526"/>
              <a:gd name="connsiteY4" fmla="*/ 5400223 h 5672026"/>
              <a:gd name="connsiteX5" fmla="*/ 5635915 w 6070526"/>
              <a:gd name="connsiteY5" fmla="*/ 5672026 h 5672026"/>
              <a:gd name="connsiteX6" fmla="*/ 271803 w 6070526"/>
              <a:gd name="connsiteY6" fmla="*/ 5672026 h 5672026"/>
              <a:gd name="connsiteX7" fmla="*/ 0 w 6070526"/>
              <a:gd name="connsiteY7" fmla="*/ 5400223 h 5672026"/>
              <a:gd name="connsiteX8" fmla="*/ 0 w 6070526"/>
              <a:gd name="connsiteY8" fmla="*/ 271803 h 5672026"/>
              <a:gd name="connsiteX0" fmla="*/ 0 w 6065290"/>
              <a:gd name="connsiteY0" fmla="*/ 271803 h 5672026"/>
              <a:gd name="connsiteX1" fmla="*/ 271803 w 6065290"/>
              <a:gd name="connsiteY1" fmla="*/ 0 h 5672026"/>
              <a:gd name="connsiteX2" fmla="*/ 5333137 w 6065290"/>
              <a:gd name="connsiteY2" fmla="*/ 52338 h 5672026"/>
              <a:gd name="connsiteX3" fmla="*/ 6047037 w 6065290"/>
              <a:gd name="connsiteY3" fmla="*/ 1259262 h 5672026"/>
              <a:gd name="connsiteX4" fmla="*/ 5907718 w 6065290"/>
              <a:gd name="connsiteY4" fmla="*/ 5400223 h 5672026"/>
              <a:gd name="connsiteX5" fmla="*/ 5635915 w 6065290"/>
              <a:gd name="connsiteY5" fmla="*/ 5672026 h 5672026"/>
              <a:gd name="connsiteX6" fmla="*/ 271803 w 6065290"/>
              <a:gd name="connsiteY6" fmla="*/ 5672026 h 5672026"/>
              <a:gd name="connsiteX7" fmla="*/ 0 w 6065290"/>
              <a:gd name="connsiteY7" fmla="*/ 5400223 h 5672026"/>
              <a:gd name="connsiteX8" fmla="*/ 0 w 6065290"/>
              <a:gd name="connsiteY8" fmla="*/ 271803 h 5672026"/>
              <a:gd name="connsiteX0" fmla="*/ 52266 w 6117556"/>
              <a:gd name="connsiteY0" fmla="*/ 271803 h 5683602"/>
              <a:gd name="connsiteX1" fmla="*/ 324069 w 6117556"/>
              <a:gd name="connsiteY1" fmla="*/ 0 h 5683602"/>
              <a:gd name="connsiteX2" fmla="*/ 5385403 w 6117556"/>
              <a:gd name="connsiteY2" fmla="*/ 52338 h 5683602"/>
              <a:gd name="connsiteX3" fmla="*/ 6099303 w 6117556"/>
              <a:gd name="connsiteY3" fmla="*/ 1259262 h 5683602"/>
              <a:gd name="connsiteX4" fmla="*/ 5959984 w 6117556"/>
              <a:gd name="connsiteY4" fmla="*/ 5400223 h 5683602"/>
              <a:gd name="connsiteX5" fmla="*/ 5688181 w 6117556"/>
              <a:gd name="connsiteY5" fmla="*/ 5672026 h 5683602"/>
              <a:gd name="connsiteX6" fmla="*/ 324069 w 6117556"/>
              <a:gd name="connsiteY6" fmla="*/ 5672026 h 5683602"/>
              <a:gd name="connsiteX7" fmla="*/ 0 w 6117556"/>
              <a:gd name="connsiteY7" fmla="*/ 5581272 h 5683602"/>
              <a:gd name="connsiteX8" fmla="*/ 52266 w 6117556"/>
              <a:gd name="connsiteY8" fmla="*/ 271803 h 5683602"/>
              <a:gd name="connsiteX0" fmla="*/ 52266 w 6037871"/>
              <a:gd name="connsiteY0" fmla="*/ 271803 h 5683602"/>
              <a:gd name="connsiteX1" fmla="*/ 324069 w 6037871"/>
              <a:gd name="connsiteY1" fmla="*/ 0 h 5683602"/>
              <a:gd name="connsiteX2" fmla="*/ 5385403 w 6037871"/>
              <a:gd name="connsiteY2" fmla="*/ 52338 h 5683602"/>
              <a:gd name="connsiteX3" fmla="*/ 5950069 w 6037871"/>
              <a:gd name="connsiteY3" fmla="*/ 1442003 h 5683602"/>
              <a:gd name="connsiteX4" fmla="*/ 5959984 w 6037871"/>
              <a:gd name="connsiteY4" fmla="*/ 5400223 h 5683602"/>
              <a:gd name="connsiteX5" fmla="*/ 5688181 w 6037871"/>
              <a:gd name="connsiteY5" fmla="*/ 5672026 h 5683602"/>
              <a:gd name="connsiteX6" fmla="*/ 324069 w 6037871"/>
              <a:gd name="connsiteY6" fmla="*/ 5672026 h 5683602"/>
              <a:gd name="connsiteX7" fmla="*/ 0 w 6037871"/>
              <a:gd name="connsiteY7" fmla="*/ 5581272 h 5683602"/>
              <a:gd name="connsiteX8" fmla="*/ 52266 w 6037871"/>
              <a:gd name="connsiteY8" fmla="*/ 271803 h 5683602"/>
              <a:gd name="connsiteX0" fmla="*/ 52266 w 5979012"/>
              <a:gd name="connsiteY0" fmla="*/ 271803 h 5683602"/>
              <a:gd name="connsiteX1" fmla="*/ 324069 w 5979012"/>
              <a:gd name="connsiteY1" fmla="*/ 0 h 5683602"/>
              <a:gd name="connsiteX2" fmla="*/ 5385403 w 5979012"/>
              <a:gd name="connsiteY2" fmla="*/ 52338 h 5683602"/>
              <a:gd name="connsiteX3" fmla="*/ 4851858 w 5979012"/>
              <a:gd name="connsiteY3" fmla="*/ 1239466 h 5683602"/>
              <a:gd name="connsiteX4" fmla="*/ 5959984 w 5979012"/>
              <a:gd name="connsiteY4" fmla="*/ 5400223 h 5683602"/>
              <a:gd name="connsiteX5" fmla="*/ 5688181 w 5979012"/>
              <a:gd name="connsiteY5" fmla="*/ 5672026 h 5683602"/>
              <a:gd name="connsiteX6" fmla="*/ 324069 w 5979012"/>
              <a:gd name="connsiteY6" fmla="*/ 5672026 h 5683602"/>
              <a:gd name="connsiteX7" fmla="*/ 0 w 5979012"/>
              <a:gd name="connsiteY7" fmla="*/ 5581272 h 5683602"/>
              <a:gd name="connsiteX8" fmla="*/ 52266 w 5979012"/>
              <a:gd name="connsiteY8" fmla="*/ 271803 h 5683602"/>
              <a:gd name="connsiteX0" fmla="*/ 52266 w 6028038"/>
              <a:gd name="connsiteY0" fmla="*/ 271803 h 5683602"/>
              <a:gd name="connsiteX1" fmla="*/ 324069 w 6028038"/>
              <a:gd name="connsiteY1" fmla="*/ 0 h 5683602"/>
              <a:gd name="connsiteX2" fmla="*/ 5385403 w 6028038"/>
              <a:gd name="connsiteY2" fmla="*/ 52338 h 5683602"/>
              <a:gd name="connsiteX3" fmla="*/ 5898770 w 6028038"/>
              <a:gd name="connsiteY3" fmla="*/ 1678461 h 5683602"/>
              <a:gd name="connsiteX4" fmla="*/ 5959984 w 6028038"/>
              <a:gd name="connsiteY4" fmla="*/ 5400223 h 5683602"/>
              <a:gd name="connsiteX5" fmla="*/ 5688181 w 6028038"/>
              <a:gd name="connsiteY5" fmla="*/ 5672026 h 5683602"/>
              <a:gd name="connsiteX6" fmla="*/ 324069 w 6028038"/>
              <a:gd name="connsiteY6" fmla="*/ 5672026 h 5683602"/>
              <a:gd name="connsiteX7" fmla="*/ 0 w 6028038"/>
              <a:gd name="connsiteY7" fmla="*/ 5581272 h 5683602"/>
              <a:gd name="connsiteX8" fmla="*/ 52266 w 6028038"/>
              <a:gd name="connsiteY8" fmla="*/ 271803 h 5683602"/>
              <a:gd name="connsiteX0" fmla="*/ 52266 w 6028038"/>
              <a:gd name="connsiteY0" fmla="*/ 271803 h 5683602"/>
              <a:gd name="connsiteX1" fmla="*/ 324069 w 6028038"/>
              <a:gd name="connsiteY1" fmla="*/ 0 h 5683602"/>
              <a:gd name="connsiteX2" fmla="*/ 5385403 w 6028038"/>
              <a:gd name="connsiteY2" fmla="*/ 52338 h 5683602"/>
              <a:gd name="connsiteX3" fmla="*/ 5898770 w 6028038"/>
              <a:gd name="connsiteY3" fmla="*/ 1678461 h 5683602"/>
              <a:gd name="connsiteX4" fmla="*/ 5959984 w 6028038"/>
              <a:gd name="connsiteY4" fmla="*/ 5400223 h 5683602"/>
              <a:gd name="connsiteX5" fmla="*/ 5688181 w 6028038"/>
              <a:gd name="connsiteY5" fmla="*/ 5672026 h 5683602"/>
              <a:gd name="connsiteX6" fmla="*/ 324069 w 6028038"/>
              <a:gd name="connsiteY6" fmla="*/ 5672026 h 5683602"/>
              <a:gd name="connsiteX7" fmla="*/ 0 w 6028038"/>
              <a:gd name="connsiteY7" fmla="*/ 5581272 h 5683602"/>
              <a:gd name="connsiteX8" fmla="*/ 52266 w 6028038"/>
              <a:gd name="connsiteY8" fmla="*/ 271803 h 5683602"/>
              <a:gd name="connsiteX0" fmla="*/ 52266 w 6039056"/>
              <a:gd name="connsiteY0" fmla="*/ 271803 h 5683602"/>
              <a:gd name="connsiteX1" fmla="*/ 324069 w 6039056"/>
              <a:gd name="connsiteY1" fmla="*/ 0 h 5683602"/>
              <a:gd name="connsiteX2" fmla="*/ 5385403 w 6039056"/>
              <a:gd name="connsiteY2" fmla="*/ 52338 h 5683602"/>
              <a:gd name="connsiteX3" fmla="*/ 5955389 w 6039056"/>
              <a:gd name="connsiteY3" fmla="*/ 1746756 h 5683602"/>
              <a:gd name="connsiteX4" fmla="*/ 5959984 w 6039056"/>
              <a:gd name="connsiteY4" fmla="*/ 5400223 h 5683602"/>
              <a:gd name="connsiteX5" fmla="*/ 5688181 w 6039056"/>
              <a:gd name="connsiteY5" fmla="*/ 5672026 h 5683602"/>
              <a:gd name="connsiteX6" fmla="*/ 324069 w 6039056"/>
              <a:gd name="connsiteY6" fmla="*/ 5672026 h 5683602"/>
              <a:gd name="connsiteX7" fmla="*/ 0 w 6039056"/>
              <a:gd name="connsiteY7" fmla="*/ 5581272 h 5683602"/>
              <a:gd name="connsiteX8" fmla="*/ 52266 w 6039056"/>
              <a:gd name="connsiteY8" fmla="*/ 271803 h 5683602"/>
              <a:gd name="connsiteX0" fmla="*/ 52266 w 6039056"/>
              <a:gd name="connsiteY0" fmla="*/ 271803 h 5683602"/>
              <a:gd name="connsiteX1" fmla="*/ 324069 w 6039056"/>
              <a:gd name="connsiteY1" fmla="*/ 0 h 5683602"/>
              <a:gd name="connsiteX2" fmla="*/ 5385403 w 6039056"/>
              <a:gd name="connsiteY2" fmla="*/ 52338 h 5683602"/>
              <a:gd name="connsiteX3" fmla="*/ 5955389 w 6039056"/>
              <a:gd name="connsiteY3" fmla="*/ 1746756 h 5683602"/>
              <a:gd name="connsiteX4" fmla="*/ 5959984 w 6039056"/>
              <a:gd name="connsiteY4" fmla="*/ 5400223 h 5683602"/>
              <a:gd name="connsiteX5" fmla="*/ 5688181 w 6039056"/>
              <a:gd name="connsiteY5" fmla="*/ 5672026 h 5683602"/>
              <a:gd name="connsiteX6" fmla="*/ 324069 w 6039056"/>
              <a:gd name="connsiteY6" fmla="*/ 5672026 h 5683602"/>
              <a:gd name="connsiteX7" fmla="*/ 0 w 6039056"/>
              <a:gd name="connsiteY7" fmla="*/ 5581272 h 5683602"/>
              <a:gd name="connsiteX8" fmla="*/ 52266 w 6039056"/>
              <a:gd name="connsiteY8" fmla="*/ 271803 h 5683602"/>
              <a:gd name="connsiteX0" fmla="*/ 52266 w 6039056"/>
              <a:gd name="connsiteY0" fmla="*/ 271803 h 5683602"/>
              <a:gd name="connsiteX1" fmla="*/ 324069 w 6039056"/>
              <a:gd name="connsiteY1" fmla="*/ 0 h 5683602"/>
              <a:gd name="connsiteX2" fmla="*/ 5496223 w 6039056"/>
              <a:gd name="connsiteY2" fmla="*/ 50404 h 5683602"/>
              <a:gd name="connsiteX3" fmla="*/ 5955389 w 6039056"/>
              <a:gd name="connsiteY3" fmla="*/ 1746756 h 5683602"/>
              <a:gd name="connsiteX4" fmla="*/ 5959984 w 6039056"/>
              <a:gd name="connsiteY4" fmla="*/ 5400223 h 5683602"/>
              <a:gd name="connsiteX5" fmla="*/ 5688181 w 6039056"/>
              <a:gd name="connsiteY5" fmla="*/ 5672026 h 5683602"/>
              <a:gd name="connsiteX6" fmla="*/ 324069 w 6039056"/>
              <a:gd name="connsiteY6" fmla="*/ 5672026 h 5683602"/>
              <a:gd name="connsiteX7" fmla="*/ 0 w 6039056"/>
              <a:gd name="connsiteY7" fmla="*/ 5581272 h 5683602"/>
              <a:gd name="connsiteX8" fmla="*/ 52266 w 6039056"/>
              <a:gd name="connsiteY8" fmla="*/ 271803 h 5683602"/>
              <a:gd name="connsiteX0" fmla="*/ 52266 w 6024196"/>
              <a:gd name="connsiteY0" fmla="*/ 271803 h 5683602"/>
              <a:gd name="connsiteX1" fmla="*/ 324069 w 6024196"/>
              <a:gd name="connsiteY1" fmla="*/ 0 h 5683602"/>
              <a:gd name="connsiteX2" fmla="*/ 5496223 w 6024196"/>
              <a:gd name="connsiteY2" fmla="*/ 50404 h 5683602"/>
              <a:gd name="connsiteX3" fmla="*/ 5874451 w 6024196"/>
              <a:gd name="connsiteY3" fmla="*/ 1872878 h 5683602"/>
              <a:gd name="connsiteX4" fmla="*/ 5959984 w 6024196"/>
              <a:gd name="connsiteY4" fmla="*/ 5400223 h 5683602"/>
              <a:gd name="connsiteX5" fmla="*/ 5688181 w 6024196"/>
              <a:gd name="connsiteY5" fmla="*/ 5672026 h 5683602"/>
              <a:gd name="connsiteX6" fmla="*/ 324069 w 6024196"/>
              <a:gd name="connsiteY6" fmla="*/ 5672026 h 5683602"/>
              <a:gd name="connsiteX7" fmla="*/ 0 w 6024196"/>
              <a:gd name="connsiteY7" fmla="*/ 5581272 h 5683602"/>
              <a:gd name="connsiteX8" fmla="*/ 52266 w 6024196"/>
              <a:gd name="connsiteY8" fmla="*/ 271803 h 5683602"/>
              <a:gd name="connsiteX0" fmla="*/ 70471 w 6042401"/>
              <a:gd name="connsiteY0" fmla="*/ 271803 h 5672026"/>
              <a:gd name="connsiteX1" fmla="*/ 342274 w 6042401"/>
              <a:gd name="connsiteY1" fmla="*/ 0 h 5672026"/>
              <a:gd name="connsiteX2" fmla="*/ 5514428 w 6042401"/>
              <a:gd name="connsiteY2" fmla="*/ 50404 h 5672026"/>
              <a:gd name="connsiteX3" fmla="*/ 5892656 w 6042401"/>
              <a:gd name="connsiteY3" fmla="*/ 1872878 h 5672026"/>
              <a:gd name="connsiteX4" fmla="*/ 5978189 w 6042401"/>
              <a:gd name="connsiteY4" fmla="*/ 5400223 h 5672026"/>
              <a:gd name="connsiteX5" fmla="*/ 5706386 w 6042401"/>
              <a:gd name="connsiteY5" fmla="*/ 5672026 h 5672026"/>
              <a:gd name="connsiteX6" fmla="*/ 342274 w 6042401"/>
              <a:gd name="connsiteY6" fmla="*/ 5672026 h 5672026"/>
              <a:gd name="connsiteX7" fmla="*/ 0 w 6042401"/>
              <a:gd name="connsiteY7" fmla="*/ 5332170 h 5672026"/>
              <a:gd name="connsiteX8" fmla="*/ 70471 w 6042401"/>
              <a:gd name="connsiteY8" fmla="*/ 271803 h 5672026"/>
              <a:gd name="connsiteX0" fmla="*/ 70471 w 6036248"/>
              <a:gd name="connsiteY0" fmla="*/ 271803 h 5672026"/>
              <a:gd name="connsiteX1" fmla="*/ 342274 w 6036248"/>
              <a:gd name="connsiteY1" fmla="*/ 0 h 5672026"/>
              <a:gd name="connsiteX2" fmla="*/ 5514428 w 6036248"/>
              <a:gd name="connsiteY2" fmla="*/ 50404 h 5672026"/>
              <a:gd name="connsiteX3" fmla="*/ 5892656 w 6036248"/>
              <a:gd name="connsiteY3" fmla="*/ 1872878 h 5672026"/>
              <a:gd name="connsiteX4" fmla="*/ 5970936 w 6036248"/>
              <a:gd name="connsiteY4" fmla="*/ 4984649 h 5672026"/>
              <a:gd name="connsiteX5" fmla="*/ 5706386 w 6036248"/>
              <a:gd name="connsiteY5" fmla="*/ 5672026 h 5672026"/>
              <a:gd name="connsiteX6" fmla="*/ 342274 w 6036248"/>
              <a:gd name="connsiteY6" fmla="*/ 5672026 h 5672026"/>
              <a:gd name="connsiteX7" fmla="*/ 0 w 6036248"/>
              <a:gd name="connsiteY7" fmla="*/ 5332170 h 5672026"/>
              <a:gd name="connsiteX8" fmla="*/ 70471 w 6036248"/>
              <a:gd name="connsiteY8" fmla="*/ 271803 h 5672026"/>
              <a:gd name="connsiteX0" fmla="*/ 70471 w 6036248"/>
              <a:gd name="connsiteY0" fmla="*/ 271803 h 5672026"/>
              <a:gd name="connsiteX1" fmla="*/ 342274 w 6036248"/>
              <a:gd name="connsiteY1" fmla="*/ 0 h 5672026"/>
              <a:gd name="connsiteX2" fmla="*/ 5514428 w 6036248"/>
              <a:gd name="connsiteY2" fmla="*/ 50404 h 5672026"/>
              <a:gd name="connsiteX3" fmla="*/ 5892656 w 6036248"/>
              <a:gd name="connsiteY3" fmla="*/ 1872878 h 5672026"/>
              <a:gd name="connsiteX4" fmla="*/ 5970936 w 6036248"/>
              <a:gd name="connsiteY4" fmla="*/ 4984649 h 5672026"/>
              <a:gd name="connsiteX5" fmla="*/ 5688181 w 6036248"/>
              <a:gd name="connsiteY5" fmla="*/ 5422924 h 5672026"/>
              <a:gd name="connsiteX6" fmla="*/ 342274 w 6036248"/>
              <a:gd name="connsiteY6" fmla="*/ 5672026 h 5672026"/>
              <a:gd name="connsiteX7" fmla="*/ 0 w 6036248"/>
              <a:gd name="connsiteY7" fmla="*/ 5332170 h 5672026"/>
              <a:gd name="connsiteX8" fmla="*/ 70471 w 6036248"/>
              <a:gd name="connsiteY8" fmla="*/ 271803 h 5672026"/>
              <a:gd name="connsiteX0" fmla="*/ 70471 w 6036248"/>
              <a:gd name="connsiteY0" fmla="*/ 271803 h 5672026"/>
              <a:gd name="connsiteX1" fmla="*/ 342274 w 6036248"/>
              <a:gd name="connsiteY1" fmla="*/ 0 h 5672026"/>
              <a:gd name="connsiteX2" fmla="*/ 5514428 w 6036248"/>
              <a:gd name="connsiteY2" fmla="*/ 50404 h 5672026"/>
              <a:gd name="connsiteX3" fmla="*/ 5892656 w 6036248"/>
              <a:gd name="connsiteY3" fmla="*/ 1872878 h 5672026"/>
              <a:gd name="connsiteX4" fmla="*/ 5970936 w 6036248"/>
              <a:gd name="connsiteY4" fmla="*/ 4984649 h 5672026"/>
              <a:gd name="connsiteX5" fmla="*/ 5688181 w 6036248"/>
              <a:gd name="connsiteY5" fmla="*/ 5422924 h 5672026"/>
              <a:gd name="connsiteX6" fmla="*/ 342274 w 6036248"/>
              <a:gd name="connsiteY6" fmla="*/ 5672026 h 5672026"/>
              <a:gd name="connsiteX7" fmla="*/ 0 w 6036248"/>
              <a:gd name="connsiteY7" fmla="*/ 5332170 h 5672026"/>
              <a:gd name="connsiteX8" fmla="*/ 70471 w 6036248"/>
              <a:gd name="connsiteY8" fmla="*/ 271803 h 5672026"/>
              <a:gd name="connsiteX0" fmla="*/ 70471 w 6036248"/>
              <a:gd name="connsiteY0" fmla="*/ 271803 h 5672026"/>
              <a:gd name="connsiteX1" fmla="*/ 342274 w 6036248"/>
              <a:gd name="connsiteY1" fmla="*/ 0 h 5672026"/>
              <a:gd name="connsiteX2" fmla="*/ 5514428 w 6036248"/>
              <a:gd name="connsiteY2" fmla="*/ 50404 h 5672026"/>
              <a:gd name="connsiteX3" fmla="*/ 5892656 w 6036248"/>
              <a:gd name="connsiteY3" fmla="*/ 1872878 h 5672026"/>
              <a:gd name="connsiteX4" fmla="*/ 5970936 w 6036248"/>
              <a:gd name="connsiteY4" fmla="*/ 4984649 h 5672026"/>
              <a:gd name="connsiteX5" fmla="*/ 5688181 w 6036248"/>
              <a:gd name="connsiteY5" fmla="*/ 5422924 h 5672026"/>
              <a:gd name="connsiteX6" fmla="*/ 342274 w 6036248"/>
              <a:gd name="connsiteY6" fmla="*/ 5672026 h 5672026"/>
              <a:gd name="connsiteX7" fmla="*/ 0 w 6036248"/>
              <a:gd name="connsiteY7" fmla="*/ 5332170 h 5672026"/>
              <a:gd name="connsiteX8" fmla="*/ 70471 w 6036248"/>
              <a:gd name="connsiteY8" fmla="*/ 271803 h 5672026"/>
              <a:gd name="connsiteX0" fmla="*/ 70471 w 6036248"/>
              <a:gd name="connsiteY0" fmla="*/ 271803 h 5672026"/>
              <a:gd name="connsiteX1" fmla="*/ 342274 w 6036248"/>
              <a:gd name="connsiteY1" fmla="*/ 0 h 5672026"/>
              <a:gd name="connsiteX2" fmla="*/ 5514428 w 6036248"/>
              <a:gd name="connsiteY2" fmla="*/ 50404 h 5672026"/>
              <a:gd name="connsiteX3" fmla="*/ 5892656 w 6036248"/>
              <a:gd name="connsiteY3" fmla="*/ 1872878 h 5672026"/>
              <a:gd name="connsiteX4" fmla="*/ 5970936 w 6036248"/>
              <a:gd name="connsiteY4" fmla="*/ 4984649 h 5672026"/>
              <a:gd name="connsiteX5" fmla="*/ 6005577 w 6036248"/>
              <a:gd name="connsiteY5" fmla="*/ 5348100 h 5672026"/>
              <a:gd name="connsiteX6" fmla="*/ 342274 w 6036248"/>
              <a:gd name="connsiteY6" fmla="*/ 5672026 h 5672026"/>
              <a:gd name="connsiteX7" fmla="*/ 0 w 6036248"/>
              <a:gd name="connsiteY7" fmla="*/ 5332170 h 5672026"/>
              <a:gd name="connsiteX8" fmla="*/ 70471 w 6036248"/>
              <a:gd name="connsiteY8" fmla="*/ 271803 h 5672026"/>
              <a:gd name="connsiteX0" fmla="*/ 70471 w 6036248"/>
              <a:gd name="connsiteY0" fmla="*/ 271803 h 5409383"/>
              <a:gd name="connsiteX1" fmla="*/ 342274 w 6036248"/>
              <a:gd name="connsiteY1" fmla="*/ 0 h 5409383"/>
              <a:gd name="connsiteX2" fmla="*/ 5514428 w 6036248"/>
              <a:gd name="connsiteY2" fmla="*/ 50404 h 5409383"/>
              <a:gd name="connsiteX3" fmla="*/ 5892656 w 6036248"/>
              <a:gd name="connsiteY3" fmla="*/ 1872878 h 5409383"/>
              <a:gd name="connsiteX4" fmla="*/ 5970936 w 6036248"/>
              <a:gd name="connsiteY4" fmla="*/ 4984649 h 5409383"/>
              <a:gd name="connsiteX5" fmla="*/ 6005577 w 6036248"/>
              <a:gd name="connsiteY5" fmla="*/ 5348100 h 5409383"/>
              <a:gd name="connsiteX6" fmla="*/ 336954 w 6036248"/>
              <a:gd name="connsiteY6" fmla="*/ 5367272 h 5409383"/>
              <a:gd name="connsiteX7" fmla="*/ 0 w 6036248"/>
              <a:gd name="connsiteY7" fmla="*/ 5332170 h 5409383"/>
              <a:gd name="connsiteX8" fmla="*/ 70471 w 6036248"/>
              <a:gd name="connsiteY8" fmla="*/ 271803 h 5409383"/>
              <a:gd name="connsiteX0" fmla="*/ 70471 w 6406428"/>
              <a:gd name="connsiteY0" fmla="*/ 271803 h 5409383"/>
              <a:gd name="connsiteX1" fmla="*/ 342274 w 6406428"/>
              <a:gd name="connsiteY1" fmla="*/ 0 h 5409383"/>
              <a:gd name="connsiteX2" fmla="*/ 5514428 w 6406428"/>
              <a:gd name="connsiteY2" fmla="*/ 50404 h 5409383"/>
              <a:gd name="connsiteX3" fmla="*/ 5892656 w 6406428"/>
              <a:gd name="connsiteY3" fmla="*/ 1872878 h 5409383"/>
              <a:gd name="connsiteX4" fmla="*/ 6005577 w 6406428"/>
              <a:gd name="connsiteY4" fmla="*/ 5348100 h 5409383"/>
              <a:gd name="connsiteX5" fmla="*/ 336954 w 6406428"/>
              <a:gd name="connsiteY5" fmla="*/ 5367272 h 5409383"/>
              <a:gd name="connsiteX6" fmla="*/ 0 w 6406428"/>
              <a:gd name="connsiteY6" fmla="*/ 5332170 h 5409383"/>
              <a:gd name="connsiteX7" fmla="*/ 70471 w 6406428"/>
              <a:gd name="connsiteY7" fmla="*/ 271803 h 5409383"/>
              <a:gd name="connsiteX0" fmla="*/ 70471 w 6005577"/>
              <a:gd name="connsiteY0" fmla="*/ 271803 h 5409383"/>
              <a:gd name="connsiteX1" fmla="*/ 342274 w 6005577"/>
              <a:gd name="connsiteY1" fmla="*/ 0 h 5409383"/>
              <a:gd name="connsiteX2" fmla="*/ 5514428 w 6005577"/>
              <a:gd name="connsiteY2" fmla="*/ 50404 h 5409383"/>
              <a:gd name="connsiteX3" fmla="*/ 5892656 w 6005577"/>
              <a:gd name="connsiteY3" fmla="*/ 1872878 h 5409383"/>
              <a:gd name="connsiteX4" fmla="*/ 6005577 w 6005577"/>
              <a:gd name="connsiteY4" fmla="*/ 5348100 h 5409383"/>
              <a:gd name="connsiteX5" fmla="*/ 336954 w 6005577"/>
              <a:gd name="connsiteY5" fmla="*/ 5367272 h 5409383"/>
              <a:gd name="connsiteX6" fmla="*/ 0 w 6005577"/>
              <a:gd name="connsiteY6" fmla="*/ 5332170 h 5409383"/>
              <a:gd name="connsiteX7" fmla="*/ 70471 w 6005577"/>
              <a:gd name="connsiteY7" fmla="*/ 271803 h 5409383"/>
              <a:gd name="connsiteX0" fmla="*/ 70471 w 5930935"/>
              <a:gd name="connsiteY0" fmla="*/ 271803 h 5409383"/>
              <a:gd name="connsiteX1" fmla="*/ 342274 w 5930935"/>
              <a:gd name="connsiteY1" fmla="*/ 0 h 5409383"/>
              <a:gd name="connsiteX2" fmla="*/ 5514428 w 5930935"/>
              <a:gd name="connsiteY2" fmla="*/ 50404 h 5409383"/>
              <a:gd name="connsiteX3" fmla="*/ 5892656 w 5930935"/>
              <a:gd name="connsiteY3" fmla="*/ 1872878 h 5409383"/>
              <a:gd name="connsiteX4" fmla="*/ 5904982 w 5930935"/>
              <a:gd name="connsiteY4" fmla="*/ 5142006 h 5409383"/>
              <a:gd name="connsiteX5" fmla="*/ 336954 w 5930935"/>
              <a:gd name="connsiteY5" fmla="*/ 5367272 h 5409383"/>
              <a:gd name="connsiteX6" fmla="*/ 0 w 5930935"/>
              <a:gd name="connsiteY6" fmla="*/ 5332170 h 5409383"/>
              <a:gd name="connsiteX7" fmla="*/ 70471 w 5930935"/>
              <a:gd name="connsiteY7" fmla="*/ 271803 h 5409383"/>
              <a:gd name="connsiteX0" fmla="*/ 70471 w 5939209"/>
              <a:gd name="connsiteY0" fmla="*/ 271803 h 5409383"/>
              <a:gd name="connsiteX1" fmla="*/ 342274 w 5939209"/>
              <a:gd name="connsiteY1" fmla="*/ 0 h 5409383"/>
              <a:gd name="connsiteX2" fmla="*/ 5514428 w 5939209"/>
              <a:gd name="connsiteY2" fmla="*/ 50404 h 5409383"/>
              <a:gd name="connsiteX3" fmla="*/ 5892656 w 5939209"/>
              <a:gd name="connsiteY3" fmla="*/ 1872878 h 5409383"/>
              <a:gd name="connsiteX4" fmla="*/ 5904982 w 5939209"/>
              <a:gd name="connsiteY4" fmla="*/ 5142006 h 5409383"/>
              <a:gd name="connsiteX5" fmla="*/ 336954 w 5939209"/>
              <a:gd name="connsiteY5" fmla="*/ 5367272 h 5409383"/>
              <a:gd name="connsiteX6" fmla="*/ 0 w 5939209"/>
              <a:gd name="connsiteY6" fmla="*/ 5332170 h 5409383"/>
              <a:gd name="connsiteX7" fmla="*/ 70471 w 5939209"/>
              <a:gd name="connsiteY7" fmla="*/ 271803 h 5409383"/>
              <a:gd name="connsiteX0" fmla="*/ 70471 w 6139743"/>
              <a:gd name="connsiteY0" fmla="*/ 271803 h 5409383"/>
              <a:gd name="connsiteX1" fmla="*/ 342274 w 6139743"/>
              <a:gd name="connsiteY1" fmla="*/ 0 h 5409383"/>
              <a:gd name="connsiteX2" fmla="*/ 5514428 w 6139743"/>
              <a:gd name="connsiteY2" fmla="*/ 50404 h 5409383"/>
              <a:gd name="connsiteX3" fmla="*/ 5892656 w 6139743"/>
              <a:gd name="connsiteY3" fmla="*/ 1872878 h 5409383"/>
              <a:gd name="connsiteX4" fmla="*/ 5904982 w 6139743"/>
              <a:gd name="connsiteY4" fmla="*/ 5142006 h 5409383"/>
              <a:gd name="connsiteX5" fmla="*/ 336954 w 6139743"/>
              <a:gd name="connsiteY5" fmla="*/ 5367272 h 5409383"/>
              <a:gd name="connsiteX6" fmla="*/ 0 w 6139743"/>
              <a:gd name="connsiteY6" fmla="*/ 5332170 h 5409383"/>
              <a:gd name="connsiteX7" fmla="*/ 70471 w 6139743"/>
              <a:gd name="connsiteY7" fmla="*/ 271803 h 5409383"/>
              <a:gd name="connsiteX0" fmla="*/ 70471 w 5931053"/>
              <a:gd name="connsiteY0" fmla="*/ 271803 h 5409383"/>
              <a:gd name="connsiteX1" fmla="*/ 342274 w 5931053"/>
              <a:gd name="connsiteY1" fmla="*/ 0 h 5409383"/>
              <a:gd name="connsiteX2" fmla="*/ 5514428 w 5931053"/>
              <a:gd name="connsiteY2" fmla="*/ 50404 h 5409383"/>
              <a:gd name="connsiteX3" fmla="*/ 5892656 w 5931053"/>
              <a:gd name="connsiteY3" fmla="*/ 1872878 h 5409383"/>
              <a:gd name="connsiteX4" fmla="*/ 5904982 w 5931053"/>
              <a:gd name="connsiteY4" fmla="*/ 5142006 h 5409383"/>
              <a:gd name="connsiteX5" fmla="*/ 336954 w 5931053"/>
              <a:gd name="connsiteY5" fmla="*/ 5367272 h 5409383"/>
              <a:gd name="connsiteX6" fmla="*/ 0 w 5931053"/>
              <a:gd name="connsiteY6" fmla="*/ 5332170 h 5409383"/>
              <a:gd name="connsiteX7" fmla="*/ 70471 w 5931053"/>
              <a:gd name="connsiteY7" fmla="*/ 271803 h 5409383"/>
              <a:gd name="connsiteX0" fmla="*/ 70471 w 5936178"/>
              <a:gd name="connsiteY0" fmla="*/ 271803 h 5409383"/>
              <a:gd name="connsiteX1" fmla="*/ 342274 w 5936178"/>
              <a:gd name="connsiteY1" fmla="*/ 0 h 5409383"/>
              <a:gd name="connsiteX2" fmla="*/ 5514428 w 5936178"/>
              <a:gd name="connsiteY2" fmla="*/ 50404 h 5409383"/>
              <a:gd name="connsiteX3" fmla="*/ 5892656 w 5936178"/>
              <a:gd name="connsiteY3" fmla="*/ 1872878 h 5409383"/>
              <a:gd name="connsiteX4" fmla="*/ 5920528 w 5936178"/>
              <a:gd name="connsiteY4" fmla="*/ 5238732 h 5409383"/>
              <a:gd name="connsiteX5" fmla="*/ 336954 w 5936178"/>
              <a:gd name="connsiteY5" fmla="*/ 5367272 h 5409383"/>
              <a:gd name="connsiteX6" fmla="*/ 0 w 5936178"/>
              <a:gd name="connsiteY6" fmla="*/ 5332170 h 5409383"/>
              <a:gd name="connsiteX7" fmla="*/ 70471 w 5936178"/>
              <a:gd name="connsiteY7" fmla="*/ 271803 h 5409383"/>
              <a:gd name="connsiteX0" fmla="*/ 70471 w 5936178"/>
              <a:gd name="connsiteY0" fmla="*/ 271803 h 5332170"/>
              <a:gd name="connsiteX1" fmla="*/ 342274 w 5936178"/>
              <a:gd name="connsiteY1" fmla="*/ 0 h 5332170"/>
              <a:gd name="connsiteX2" fmla="*/ 5514428 w 5936178"/>
              <a:gd name="connsiteY2" fmla="*/ 50404 h 5332170"/>
              <a:gd name="connsiteX3" fmla="*/ 5892656 w 5936178"/>
              <a:gd name="connsiteY3" fmla="*/ 1872878 h 5332170"/>
              <a:gd name="connsiteX4" fmla="*/ 5920528 w 5936178"/>
              <a:gd name="connsiteY4" fmla="*/ 5238732 h 5332170"/>
              <a:gd name="connsiteX5" fmla="*/ 0 w 5936178"/>
              <a:gd name="connsiteY5" fmla="*/ 5332170 h 5332170"/>
              <a:gd name="connsiteX6" fmla="*/ 70471 w 5936178"/>
              <a:gd name="connsiteY6" fmla="*/ 271803 h 5332170"/>
              <a:gd name="connsiteX0" fmla="*/ 70471 w 5920528"/>
              <a:gd name="connsiteY0" fmla="*/ 271803 h 5332170"/>
              <a:gd name="connsiteX1" fmla="*/ 342274 w 5920528"/>
              <a:gd name="connsiteY1" fmla="*/ 0 h 5332170"/>
              <a:gd name="connsiteX2" fmla="*/ 5514428 w 5920528"/>
              <a:gd name="connsiteY2" fmla="*/ 50404 h 5332170"/>
              <a:gd name="connsiteX3" fmla="*/ 5892656 w 5920528"/>
              <a:gd name="connsiteY3" fmla="*/ 1872878 h 5332170"/>
              <a:gd name="connsiteX4" fmla="*/ 5920528 w 5920528"/>
              <a:gd name="connsiteY4" fmla="*/ 5238732 h 5332170"/>
              <a:gd name="connsiteX5" fmla="*/ 0 w 5920528"/>
              <a:gd name="connsiteY5" fmla="*/ 5332170 h 5332170"/>
              <a:gd name="connsiteX6" fmla="*/ 70471 w 5920528"/>
              <a:gd name="connsiteY6" fmla="*/ 271803 h 5332170"/>
              <a:gd name="connsiteX0" fmla="*/ 42524 w 5892581"/>
              <a:gd name="connsiteY0" fmla="*/ 271803 h 5345538"/>
              <a:gd name="connsiteX1" fmla="*/ 314327 w 5892581"/>
              <a:gd name="connsiteY1" fmla="*/ 0 h 5345538"/>
              <a:gd name="connsiteX2" fmla="*/ 5486481 w 5892581"/>
              <a:gd name="connsiteY2" fmla="*/ 50404 h 5345538"/>
              <a:gd name="connsiteX3" fmla="*/ 5864709 w 5892581"/>
              <a:gd name="connsiteY3" fmla="*/ 1872878 h 5345538"/>
              <a:gd name="connsiteX4" fmla="*/ 5892581 w 5892581"/>
              <a:gd name="connsiteY4" fmla="*/ 5238732 h 5345538"/>
              <a:gd name="connsiteX5" fmla="*/ 0 w 5892581"/>
              <a:gd name="connsiteY5" fmla="*/ 5345538 h 5345538"/>
              <a:gd name="connsiteX6" fmla="*/ 42524 w 5892581"/>
              <a:gd name="connsiteY6" fmla="*/ 271803 h 5345538"/>
              <a:gd name="connsiteX0" fmla="*/ 42524 w 5892581"/>
              <a:gd name="connsiteY0" fmla="*/ 271803 h 5345538"/>
              <a:gd name="connsiteX1" fmla="*/ 314327 w 5892581"/>
              <a:gd name="connsiteY1" fmla="*/ 0 h 5345538"/>
              <a:gd name="connsiteX2" fmla="*/ 5486481 w 5892581"/>
              <a:gd name="connsiteY2" fmla="*/ 50404 h 5345538"/>
              <a:gd name="connsiteX3" fmla="*/ 5864709 w 5892581"/>
              <a:gd name="connsiteY3" fmla="*/ 1872878 h 5345538"/>
              <a:gd name="connsiteX4" fmla="*/ 5892581 w 5892581"/>
              <a:gd name="connsiteY4" fmla="*/ 5238732 h 5345538"/>
              <a:gd name="connsiteX5" fmla="*/ 0 w 5892581"/>
              <a:gd name="connsiteY5" fmla="*/ 5345538 h 5345538"/>
              <a:gd name="connsiteX6" fmla="*/ 42524 w 5892581"/>
              <a:gd name="connsiteY6" fmla="*/ 271803 h 5345538"/>
              <a:gd name="connsiteX0" fmla="*/ 42524 w 5892581"/>
              <a:gd name="connsiteY0" fmla="*/ 271803 h 5345538"/>
              <a:gd name="connsiteX1" fmla="*/ 314327 w 5892581"/>
              <a:gd name="connsiteY1" fmla="*/ 0 h 5345538"/>
              <a:gd name="connsiteX2" fmla="*/ 5482800 w 5892581"/>
              <a:gd name="connsiteY2" fmla="*/ 43351 h 5345538"/>
              <a:gd name="connsiteX3" fmla="*/ 5864709 w 5892581"/>
              <a:gd name="connsiteY3" fmla="*/ 1872878 h 5345538"/>
              <a:gd name="connsiteX4" fmla="*/ 5892581 w 5892581"/>
              <a:gd name="connsiteY4" fmla="*/ 5238732 h 5345538"/>
              <a:gd name="connsiteX5" fmla="*/ 0 w 5892581"/>
              <a:gd name="connsiteY5" fmla="*/ 5345538 h 5345538"/>
              <a:gd name="connsiteX6" fmla="*/ 42524 w 5892581"/>
              <a:gd name="connsiteY6" fmla="*/ 271803 h 5345538"/>
              <a:gd name="connsiteX0" fmla="*/ 42524 w 5892581"/>
              <a:gd name="connsiteY0" fmla="*/ 271803 h 5345538"/>
              <a:gd name="connsiteX1" fmla="*/ 314327 w 5892581"/>
              <a:gd name="connsiteY1" fmla="*/ 0 h 5345538"/>
              <a:gd name="connsiteX2" fmla="*/ 5482800 w 5892581"/>
              <a:gd name="connsiteY2" fmla="*/ 43351 h 5345538"/>
              <a:gd name="connsiteX3" fmla="*/ 5864709 w 5892581"/>
              <a:gd name="connsiteY3" fmla="*/ 1872878 h 5345538"/>
              <a:gd name="connsiteX4" fmla="*/ 5892581 w 5892581"/>
              <a:gd name="connsiteY4" fmla="*/ 5238732 h 5345538"/>
              <a:gd name="connsiteX5" fmla="*/ 0 w 5892581"/>
              <a:gd name="connsiteY5" fmla="*/ 5345538 h 5345538"/>
              <a:gd name="connsiteX6" fmla="*/ 42524 w 5892581"/>
              <a:gd name="connsiteY6" fmla="*/ 271803 h 5345538"/>
              <a:gd name="connsiteX0" fmla="*/ 42524 w 5892581"/>
              <a:gd name="connsiteY0" fmla="*/ 271952 h 5345687"/>
              <a:gd name="connsiteX1" fmla="*/ 314327 w 5892581"/>
              <a:gd name="connsiteY1" fmla="*/ 149 h 5345687"/>
              <a:gd name="connsiteX2" fmla="*/ 5482800 w 5892581"/>
              <a:gd name="connsiteY2" fmla="*/ 43500 h 5345687"/>
              <a:gd name="connsiteX3" fmla="*/ 5864709 w 5892581"/>
              <a:gd name="connsiteY3" fmla="*/ 1873027 h 5345687"/>
              <a:gd name="connsiteX4" fmla="*/ 5892581 w 5892581"/>
              <a:gd name="connsiteY4" fmla="*/ 5238881 h 5345687"/>
              <a:gd name="connsiteX5" fmla="*/ 0 w 5892581"/>
              <a:gd name="connsiteY5" fmla="*/ 5345687 h 5345687"/>
              <a:gd name="connsiteX6" fmla="*/ 42524 w 5892581"/>
              <a:gd name="connsiteY6" fmla="*/ 271952 h 5345687"/>
              <a:gd name="connsiteX0" fmla="*/ 42524 w 5892581"/>
              <a:gd name="connsiteY0" fmla="*/ 272416 h 5346151"/>
              <a:gd name="connsiteX1" fmla="*/ 53022 w 5892581"/>
              <a:gd name="connsiteY1" fmla="*/ 149 h 5346151"/>
              <a:gd name="connsiteX2" fmla="*/ 5482800 w 5892581"/>
              <a:gd name="connsiteY2" fmla="*/ 43964 h 5346151"/>
              <a:gd name="connsiteX3" fmla="*/ 5864709 w 5892581"/>
              <a:gd name="connsiteY3" fmla="*/ 1873491 h 5346151"/>
              <a:gd name="connsiteX4" fmla="*/ 5892581 w 5892581"/>
              <a:gd name="connsiteY4" fmla="*/ 5239345 h 5346151"/>
              <a:gd name="connsiteX5" fmla="*/ 0 w 5892581"/>
              <a:gd name="connsiteY5" fmla="*/ 5346151 h 5346151"/>
              <a:gd name="connsiteX6" fmla="*/ 42524 w 5892581"/>
              <a:gd name="connsiteY6" fmla="*/ 272416 h 5346151"/>
              <a:gd name="connsiteX0" fmla="*/ 42901 w 5892581"/>
              <a:gd name="connsiteY0" fmla="*/ 8796 h 5348859"/>
              <a:gd name="connsiteX1" fmla="*/ 53022 w 5892581"/>
              <a:gd name="connsiteY1" fmla="*/ 2857 h 5348859"/>
              <a:gd name="connsiteX2" fmla="*/ 5482800 w 5892581"/>
              <a:gd name="connsiteY2" fmla="*/ 46672 h 5348859"/>
              <a:gd name="connsiteX3" fmla="*/ 5864709 w 5892581"/>
              <a:gd name="connsiteY3" fmla="*/ 1876199 h 5348859"/>
              <a:gd name="connsiteX4" fmla="*/ 5892581 w 5892581"/>
              <a:gd name="connsiteY4" fmla="*/ 5242053 h 5348859"/>
              <a:gd name="connsiteX5" fmla="*/ 0 w 5892581"/>
              <a:gd name="connsiteY5" fmla="*/ 5348859 h 5348859"/>
              <a:gd name="connsiteX6" fmla="*/ 42901 w 5892581"/>
              <a:gd name="connsiteY6" fmla="*/ 8796 h 5348859"/>
              <a:gd name="connsiteX0" fmla="*/ 42901 w 5892581"/>
              <a:gd name="connsiteY0" fmla="*/ 8796 h 5348859"/>
              <a:gd name="connsiteX1" fmla="*/ 53022 w 5892581"/>
              <a:gd name="connsiteY1" fmla="*/ 2857 h 5348859"/>
              <a:gd name="connsiteX2" fmla="*/ 5482800 w 5892581"/>
              <a:gd name="connsiteY2" fmla="*/ 46672 h 5348859"/>
              <a:gd name="connsiteX3" fmla="*/ 5864709 w 5892581"/>
              <a:gd name="connsiteY3" fmla="*/ 1876199 h 5348859"/>
              <a:gd name="connsiteX4" fmla="*/ 5892581 w 5892581"/>
              <a:gd name="connsiteY4" fmla="*/ 5242053 h 5348859"/>
              <a:gd name="connsiteX5" fmla="*/ 0 w 5892581"/>
              <a:gd name="connsiteY5" fmla="*/ 5348859 h 5348859"/>
              <a:gd name="connsiteX6" fmla="*/ 42901 w 5892581"/>
              <a:gd name="connsiteY6" fmla="*/ 8796 h 5348859"/>
              <a:gd name="connsiteX0" fmla="*/ 42901 w 5892581"/>
              <a:gd name="connsiteY0" fmla="*/ 8796 h 5348859"/>
              <a:gd name="connsiteX1" fmla="*/ 53022 w 5892581"/>
              <a:gd name="connsiteY1" fmla="*/ 2857 h 5348859"/>
              <a:gd name="connsiteX2" fmla="*/ 5482800 w 5892581"/>
              <a:gd name="connsiteY2" fmla="*/ 46672 h 5348859"/>
              <a:gd name="connsiteX3" fmla="*/ 5864709 w 5892581"/>
              <a:gd name="connsiteY3" fmla="*/ 1876199 h 5348859"/>
              <a:gd name="connsiteX4" fmla="*/ 5892581 w 5892581"/>
              <a:gd name="connsiteY4" fmla="*/ 5242053 h 5348859"/>
              <a:gd name="connsiteX5" fmla="*/ 0 w 5892581"/>
              <a:gd name="connsiteY5" fmla="*/ 5348859 h 5348859"/>
              <a:gd name="connsiteX6" fmla="*/ 42901 w 5892581"/>
              <a:gd name="connsiteY6" fmla="*/ 8796 h 5348859"/>
              <a:gd name="connsiteX0" fmla="*/ 42901 w 5892581"/>
              <a:gd name="connsiteY0" fmla="*/ 8796 h 5348859"/>
              <a:gd name="connsiteX1" fmla="*/ 53022 w 5892581"/>
              <a:gd name="connsiteY1" fmla="*/ 2857 h 5348859"/>
              <a:gd name="connsiteX2" fmla="*/ 5673122 w 5892581"/>
              <a:gd name="connsiteY2" fmla="*/ 49488 h 5348859"/>
              <a:gd name="connsiteX3" fmla="*/ 5864709 w 5892581"/>
              <a:gd name="connsiteY3" fmla="*/ 1876199 h 5348859"/>
              <a:gd name="connsiteX4" fmla="*/ 5892581 w 5892581"/>
              <a:gd name="connsiteY4" fmla="*/ 5242053 h 5348859"/>
              <a:gd name="connsiteX5" fmla="*/ 0 w 5892581"/>
              <a:gd name="connsiteY5" fmla="*/ 5348859 h 5348859"/>
              <a:gd name="connsiteX6" fmla="*/ 42901 w 5892581"/>
              <a:gd name="connsiteY6" fmla="*/ 8796 h 5348859"/>
              <a:gd name="connsiteX0" fmla="*/ 42901 w 5892581"/>
              <a:gd name="connsiteY0" fmla="*/ 8796 h 5348859"/>
              <a:gd name="connsiteX1" fmla="*/ 53022 w 5892581"/>
              <a:gd name="connsiteY1" fmla="*/ 2857 h 5348859"/>
              <a:gd name="connsiteX2" fmla="*/ 5673122 w 5892581"/>
              <a:gd name="connsiteY2" fmla="*/ 49488 h 5348859"/>
              <a:gd name="connsiteX3" fmla="*/ 5825844 w 5892581"/>
              <a:gd name="connsiteY3" fmla="*/ 704549 h 5348859"/>
              <a:gd name="connsiteX4" fmla="*/ 5892581 w 5892581"/>
              <a:gd name="connsiteY4" fmla="*/ 5242053 h 5348859"/>
              <a:gd name="connsiteX5" fmla="*/ 0 w 5892581"/>
              <a:gd name="connsiteY5" fmla="*/ 5348859 h 5348859"/>
              <a:gd name="connsiteX6" fmla="*/ 42901 w 5892581"/>
              <a:gd name="connsiteY6" fmla="*/ 8796 h 5348859"/>
              <a:gd name="connsiteX0" fmla="*/ 90126 w 5939806"/>
              <a:gd name="connsiteY0" fmla="*/ 8796 h 5311578"/>
              <a:gd name="connsiteX1" fmla="*/ 100247 w 5939806"/>
              <a:gd name="connsiteY1" fmla="*/ 2857 h 5311578"/>
              <a:gd name="connsiteX2" fmla="*/ 5720347 w 5939806"/>
              <a:gd name="connsiteY2" fmla="*/ 49488 h 5311578"/>
              <a:gd name="connsiteX3" fmla="*/ 5873069 w 5939806"/>
              <a:gd name="connsiteY3" fmla="*/ 704549 h 5311578"/>
              <a:gd name="connsiteX4" fmla="*/ 5939806 w 5939806"/>
              <a:gd name="connsiteY4" fmla="*/ 5242053 h 5311578"/>
              <a:gd name="connsiteX5" fmla="*/ 0 w 5939806"/>
              <a:gd name="connsiteY5" fmla="*/ 5311578 h 5311578"/>
              <a:gd name="connsiteX6" fmla="*/ 90126 w 5939806"/>
              <a:gd name="connsiteY6" fmla="*/ 8796 h 5311578"/>
              <a:gd name="connsiteX0" fmla="*/ 90126 w 5874372"/>
              <a:gd name="connsiteY0" fmla="*/ 8796 h 5311578"/>
              <a:gd name="connsiteX1" fmla="*/ 100247 w 5874372"/>
              <a:gd name="connsiteY1" fmla="*/ 2857 h 5311578"/>
              <a:gd name="connsiteX2" fmla="*/ 5720347 w 5874372"/>
              <a:gd name="connsiteY2" fmla="*/ 49488 h 5311578"/>
              <a:gd name="connsiteX3" fmla="*/ 5873069 w 5874372"/>
              <a:gd name="connsiteY3" fmla="*/ 704549 h 5311578"/>
              <a:gd name="connsiteX4" fmla="*/ 5827835 w 5874372"/>
              <a:gd name="connsiteY4" fmla="*/ 5133924 h 5311578"/>
              <a:gd name="connsiteX5" fmla="*/ 0 w 5874372"/>
              <a:gd name="connsiteY5" fmla="*/ 5311578 h 5311578"/>
              <a:gd name="connsiteX6" fmla="*/ 90126 w 5874372"/>
              <a:gd name="connsiteY6" fmla="*/ 8796 h 5311578"/>
              <a:gd name="connsiteX0" fmla="*/ 90126 w 5930749"/>
              <a:gd name="connsiteY0" fmla="*/ 8796 h 5311578"/>
              <a:gd name="connsiteX1" fmla="*/ 100247 w 5930749"/>
              <a:gd name="connsiteY1" fmla="*/ 2857 h 5311578"/>
              <a:gd name="connsiteX2" fmla="*/ 5720347 w 5930749"/>
              <a:gd name="connsiteY2" fmla="*/ 49488 h 5311578"/>
              <a:gd name="connsiteX3" fmla="*/ 5873069 w 5930749"/>
              <a:gd name="connsiteY3" fmla="*/ 704549 h 5311578"/>
              <a:gd name="connsiteX4" fmla="*/ 5930749 w 5930749"/>
              <a:gd name="connsiteY4" fmla="*/ 5208339 h 5311578"/>
              <a:gd name="connsiteX5" fmla="*/ 0 w 5930749"/>
              <a:gd name="connsiteY5" fmla="*/ 5311578 h 5311578"/>
              <a:gd name="connsiteX6" fmla="*/ 90126 w 5930749"/>
              <a:gd name="connsiteY6" fmla="*/ 8796 h 5311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0749" h="5311578">
                <a:moveTo>
                  <a:pt x="90126" y="8796"/>
                </a:moveTo>
                <a:cubicBezTo>
                  <a:pt x="87646" y="4449"/>
                  <a:pt x="90702" y="-4622"/>
                  <a:pt x="100247" y="2857"/>
                </a:cubicBezTo>
                <a:lnTo>
                  <a:pt x="5720347" y="49488"/>
                </a:lnTo>
                <a:cubicBezTo>
                  <a:pt x="5726402" y="46844"/>
                  <a:pt x="5886003" y="704806"/>
                  <a:pt x="5873069" y="704549"/>
                </a:cubicBezTo>
                <a:cubicBezTo>
                  <a:pt x="5884043" y="701909"/>
                  <a:pt x="5924890" y="5224186"/>
                  <a:pt x="5930749" y="5208339"/>
                </a:cubicBezTo>
                <a:lnTo>
                  <a:pt x="0" y="5311578"/>
                </a:lnTo>
                <a:lnTo>
                  <a:pt x="90126" y="8796"/>
                </a:lnTo>
                <a:close/>
              </a:path>
            </a:pathLst>
          </a:custGeom>
          <a:noFill/>
          <a:effectLst/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A3DABC0-47F5-AA4F-9E7F-AD27A2E07B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24942" y="372463"/>
            <a:ext cx="1442336" cy="847825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9FB6D4B-B657-8D43-AC35-844FAE5B29DD}"/>
              </a:ext>
            </a:extLst>
          </p:cNvPr>
          <p:cNvSpPr/>
          <p:nvPr userDrawn="1"/>
        </p:nvSpPr>
        <p:spPr>
          <a:xfrm rot="120000">
            <a:off x="6184440" y="1431710"/>
            <a:ext cx="175293" cy="5465511"/>
          </a:xfrm>
          <a:prstGeom prst="rect">
            <a:avLst/>
          </a:prstGeom>
          <a:solidFill>
            <a:srgbClr val="002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93F7D34-5179-D74D-8A9E-E540B4D99F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882077"/>
            <a:ext cx="12192000" cy="149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484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355C8AD-A532-0441-B804-96D1CC3940E3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 rot="21540000">
            <a:off x="-68230" y="-174090"/>
            <a:ext cx="12330202" cy="5629405"/>
          </a:xfrm>
          <a:custGeom>
            <a:avLst/>
            <a:gdLst>
              <a:gd name="connsiteX0" fmla="*/ 0 w 5907718"/>
              <a:gd name="connsiteY0" fmla="*/ 271803 h 5672026"/>
              <a:gd name="connsiteX1" fmla="*/ 271803 w 5907718"/>
              <a:gd name="connsiteY1" fmla="*/ 0 h 5672026"/>
              <a:gd name="connsiteX2" fmla="*/ 5635915 w 5907718"/>
              <a:gd name="connsiteY2" fmla="*/ 0 h 5672026"/>
              <a:gd name="connsiteX3" fmla="*/ 5907718 w 5907718"/>
              <a:gd name="connsiteY3" fmla="*/ 271803 h 5672026"/>
              <a:gd name="connsiteX4" fmla="*/ 5907718 w 5907718"/>
              <a:gd name="connsiteY4" fmla="*/ 5400223 h 5672026"/>
              <a:gd name="connsiteX5" fmla="*/ 5635915 w 5907718"/>
              <a:gd name="connsiteY5" fmla="*/ 5672026 h 5672026"/>
              <a:gd name="connsiteX6" fmla="*/ 271803 w 5907718"/>
              <a:gd name="connsiteY6" fmla="*/ 5672026 h 5672026"/>
              <a:gd name="connsiteX7" fmla="*/ 0 w 5907718"/>
              <a:gd name="connsiteY7" fmla="*/ 5400223 h 5672026"/>
              <a:gd name="connsiteX8" fmla="*/ 0 w 5907718"/>
              <a:gd name="connsiteY8" fmla="*/ 271803 h 5672026"/>
              <a:gd name="connsiteX0" fmla="*/ 0 w 6030768"/>
              <a:gd name="connsiteY0" fmla="*/ 271803 h 5672026"/>
              <a:gd name="connsiteX1" fmla="*/ 271803 w 6030768"/>
              <a:gd name="connsiteY1" fmla="*/ 0 h 5672026"/>
              <a:gd name="connsiteX2" fmla="*/ 5635915 w 6030768"/>
              <a:gd name="connsiteY2" fmla="*/ 0 h 5672026"/>
              <a:gd name="connsiteX3" fmla="*/ 6030768 w 6030768"/>
              <a:gd name="connsiteY3" fmla="*/ 260301 h 5672026"/>
              <a:gd name="connsiteX4" fmla="*/ 5907718 w 6030768"/>
              <a:gd name="connsiteY4" fmla="*/ 5400223 h 5672026"/>
              <a:gd name="connsiteX5" fmla="*/ 5635915 w 6030768"/>
              <a:gd name="connsiteY5" fmla="*/ 5672026 h 5672026"/>
              <a:gd name="connsiteX6" fmla="*/ 271803 w 6030768"/>
              <a:gd name="connsiteY6" fmla="*/ 5672026 h 5672026"/>
              <a:gd name="connsiteX7" fmla="*/ 0 w 6030768"/>
              <a:gd name="connsiteY7" fmla="*/ 5400223 h 5672026"/>
              <a:gd name="connsiteX8" fmla="*/ 0 w 6030768"/>
              <a:gd name="connsiteY8" fmla="*/ 271803 h 5672026"/>
              <a:gd name="connsiteX0" fmla="*/ 0 w 6262030"/>
              <a:gd name="connsiteY0" fmla="*/ 271803 h 5672026"/>
              <a:gd name="connsiteX1" fmla="*/ 271803 w 6262030"/>
              <a:gd name="connsiteY1" fmla="*/ 0 h 5672026"/>
              <a:gd name="connsiteX2" fmla="*/ 5635915 w 6262030"/>
              <a:gd name="connsiteY2" fmla="*/ 0 h 5672026"/>
              <a:gd name="connsiteX3" fmla="*/ 6262030 w 6262030"/>
              <a:gd name="connsiteY3" fmla="*/ 305288 h 5672026"/>
              <a:gd name="connsiteX4" fmla="*/ 5907718 w 6262030"/>
              <a:gd name="connsiteY4" fmla="*/ 5400223 h 5672026"/>
              <a:gd name="connsiteX5" fmla="*/ 5635915 w 6262030"/>
              <a:gd name="connsiteY5" fmla="*/ 5672026 h 5672026"/>
              <a:gd name="connsiteX6" fmla="*/ 271803 w 6262030"/>
              <a:gd name="connsiteY6" fmla="*/ 5672026 h 5672026"/>
              <a:gd name="connsiteX7" fmla="*/ 0 w 6262030"/>
              <a:gd name="connsiteY7" fmla="*/ 5400223 h 5672026"/>
              <a:gd name="connsiteX8" fmla="*/ 0 w 6262030"/>
              <a:gd name="connsiteY8" fmla="*/ 271803 h 5672026"/>
              <a:gd name="connsiteX0" fmla="*/ 0 w 6262030"/>
              <a:gd name="connsiteY0" fmla="*/ 271803 h 5672026"/>
              <a:gd name="connsiteX1" fmla="*/ 271803 w 6262030"/>
              <a:gd name="connsiteY1" fmla="*/ 0 h 5672026"/>
              <a:gd name="connsiteX2" fmla="*/ 5635915 w 6262030"/>
              <a:gd name="connsiteY2" fmla="*/ 0 h 5672026"/>
              <a:gd name="connsiteX3" fmla="*/ 6262030 w 6262030"/>
              <a:gd name="connsiteY3" fmla="*/ 305288 h 5672026"/>
              <a:gd name="connsiteX4" fmla="*/ 5907718 w 6262030"/>
              <a:gd name="connsiteY4" fmla="*/ 5400223 h 5672026"/>
              <a:gd name="connsiteX5" fmla="*/ 5635915 w 6262030"/>
              <a:gd name="connsiteY5" fmla="*/ 5672026 h 5672026"/>
              <a:gd name="connsiteX6" fmla="*/ 271803 w 6262030"/>
              <a:gd name="connsiteY6" fmla="*/ 5672026 h 5672026"/>
              <a:gd name="connsiteX7" fmla="*/ 0 w 6262030"/>
              <a:gd name="connsiteY7" fmla="*/ 5400223 h 5672026"/>
              <a:gd name="connsiteX8" fmla="*/ 0 w 6262030"/>
              <a:gd name="connsiteY8" fmla="*/ 271803 h 5672026"/>
              <a:gd name="connsiteX0" fmla="*/ 0 w 6262030"/>
              <a:gd name="connsiteY0" fmla="*/ 271803 h 5672026"/>
              <a:gd name="connsiteX1" fmla="*/ 271803 w 6262030"/>
              <a:gd name="connsiteY1" fmla="*/ 0 h 5672026"/>
              <a:gd name="connsiteX2" fmla="*/ 5635915 w 6262030"/>
              <a:gd name="connsiteY2" fmla="*/ 0 h 5672026"/>
              <a:gd name="connsiteX3" fmla="*/ 6262030 w 6262030"/>
              <a:gd name="connsiteY3" fmla="*/ 305288 h 5672026"/>
              <a:gd name="connsiteX4" fmla="*/ 5907718 w 6262030"/>
              <a:gd name="connsiteY4" fmla="*/ 5400223 h 5672026"/>
              <a:gd name="connsiteX5" fmla="*/ 5635915 w 6262030"/>
              <a:gd name="connsiteY5" fmla="*/ 5672026 h 5672026"/>
              <a:gd name="connsiteX6" fmla="*/ 271803 w 6262030"/>
              <a:gd name="connsiteY6" fmla="*/ 5672026 h 5672026"/>
              <a:gd name="connsiteX7" fmla="*/ 0 w 6262030"/>
              <a:gd name="connsiteY7" fmla="*/ 5400223 h 5672026"/>
              <a:gd name="connsiteX8" fmla="*/ 0 w 6262030"/>
              <a:gd name="connsiteY8" fmla="*/ 271803 h 5672026"/>
              <a:gd name="connsiteX0" fmla="*/ 0 w 6248453"/>
              <a:gd name="connsiteY0" fmla="*/ 271803 h 5672026"/>
              <a:gd name="connsiteX1" fmla="*/ 271803 w 6248453"/>
              <a:gd name="connsiteY1" fmla="*/ 0 h 5672026"/>
              <a:gd name="connsiteX2" fmla="*/ 5635915 w 6248453"/>
              <a:gd name="connsiteY2" fmla="*/ 0 h 5672026"/>
              <a:gd name="connsiteX3" fmla="*/ 6248453 w 6248453"/>
              <a:gd name="connsiteY3" fmla="*/ 1083093 h 5672026"/>
              <a:gd name="connsiteX4" fmla="*/ 5907718 w 6248453"/>
              <a:gd name="connsiteY4" fmla="*/ 5400223 h 5672026"/>
              <a:gd name="connsiteX5" fmla="*/ 5635915 w 6248453"/>
              <a:gd name="connsiteY5" fmla="*/ 5672026 h 5672026"/>
              <a:gd name="connsiteX6" fmla="*/ 271803 w 6248453"/>
              <a:gd name="connsiteY6" fmla="*/ 5672026 h 5672026"/>
              <a:gd name="connsiteX7" fmla="*/ 0 w 6248453"/>
              <a:gd name="connsiteY7" fmla="*/ 5400223 h 5672026"/>
              <a:gd name="connsiteX8" fmla="*/ 0 w 6248453"/>
              <a:gd name="connsiteY8" fmla="*/ 271803 h 5672026"/>
              <a:gd name="connsiteX0" fmla="*/ 0 w 6269320"/>
              <a:gd name="connsiteY0" fmla="*/ 271912 h 5672135"/>
              <a:gd name="connsiteX1" fmla="*/ 271803 w 6269320"/>
              <a:gd name="connsiteY1" fmla="*/ 109 h 5672135"/>
              <a:gd name="connsiteX2" fmla="*/ 5635915 w 6269320"/>
              <a:gd name="connsiteY2" fmla="*/ 109 h 5672135"/>
              <a:gd name="connsiteX3" fmla="*/ 6248453 w 6269320"/>
              <a:gd name="connsiteY3" fmla="*/ 1083202 h 5672135"/>
              <a:gd name="connsiteX4" fmla="*/ 5907718 w 6269320"/>
              <a:gd name="connsiteY4" fmla="*/ 5400332 h 5672135"/>
              <a:gd name="connsiteX5" fmla="*/ 5635915 w 6269320"/>
              <a:gd name="connsiteY5" fmla="*/ 5672135 h 5672135"/>
              <a:gd name="connsiteX6" fmla="*/ 271803 w 6269320"/>
              <a:gd name="connsiteY6" fmla="*/ 5672135 h 5672135"/>
              <a:gd name="connsiteX7" fmla="*/ 0 w 6269320"/>
              <a:gd name="connsiteY7" fmla="*/ 5400332 h 5672135"/>
              <a:gd name="connsiteX8" fmla="*/ 0 w 6269320"/>
              <a:gd name="connsiteY8" fmla="*/ 271912 h 5672135"/>
              <a:gd name="connsiteX0" fmla="*/ 7353370 w 13622690"/>
              <a:gd name="connsiteY0" fmla="*/ 271912 h 5774639"/>
              <a:gd name="connsiteX1" fmla="*/ 7625173 w 13622690"/>
              <a:gd name="connsiteY1" fmla="*/ 109 h 5774639"/>
              <a:gd name="connsiteX2" fmla="*/ 12989285 w 13622690"/>
              <a:gd name="connsiteY2" fmla="*/ 109 h 5774639"/>
              <a:gd name="connsiteX3" fmla="*/ 13601823 w 13622690"/>
              <a:gd name="connsiteY3" fmla="*/ 1083202 h 5774639"/>
              <a:gd name="connsiteX4" fmla="*/ 13261088 w 13622690"/>
              <a:gd name="connsiteY4" fmla="*/ 5400332 h 5774639"/>
              <a:gd name="connsiteX5" fmla="*/ 12989285 w 13622690"/>
              <a:gd name="connsiteY5" fmla="*/ 5672135 h 5774639"/>
              <a:gd name="connsiteX6" fmla="*/ 2223 w 13622690"/>
              <a:gd name="connsiteY6" fmla="*/ 5774639 h 5774639"/>
              <a:gd name="connsiteX7" fmla="*/ 7353370 w 13622690"/>
              <a:gd name="connsiteY7" fmla="*/ 5400332 h 5774639"/>
              <a:gd name="connsiteX8" fmla="*/ 7353370 w 13622690"/>
              <a:gd name="connsiteY8" fmla="*/ 271912 h 5774639"/>
              <a:gd name="connsiteX0" fmla="*/ 7364305 w 13633625"/>
              <a:gd name="connsiteY0" fmla="*/ 271912 h 5774639"/>
              <a:gd name="connsiteX1" fmla="*/ 7636108 w 13633625"/>
              <a:gd name="connsiteY1" fmla="*/ 109 h 5774639"/>
              <a:gd name="connsiteX2" fmla="*/ 13000220 w 13633625"/>
              <a:gd name="connsiteY2" fmla="*/ 109 h 5774639"/>
              <a:gd name="connsiteX3" fmla="*/ 13612758 w 13633625"/>
              <a:gd name="connsiteY3" fmla="*/ 1083202 h 5774639"/>
              <a:gd name="connsiteX4" fmla="*/ 13272023 w 13633625"/>
              <a:gd name="connsiteY4" fmla="*/ 5400332 h 5774639"/>
              <a:gd name="connsiteX5" fmla="*/ 13000220 w 13633625"/>
              <a:gd name="connsiteY5" fmla="*/ 5672135 h 5774639"/>
              <a:gd name="connsiteX6" fmla="*/ 13158 w 13633625"/>
              <a:gd name="connsiteY6" fmla="*/ 5774639 h 5774639"/>
              <a:gd name="connsiteX7" fmla="*/ 1046869 w 13633625"/>
              <a:gd name="connsiteY7" fmla="*/ 5331631 h 5774639"/>
              <a:gd name="connsiteX8" fmla="*/ 7364305 w 13633625"/>
              <a:gd name="connsiteY8" fmla="*/ 271912 h 5774639"/>
              <a:gd name="connsiteX0" fmla="*/ 1283327 w 13633625"/>
              <a:gd name="connsiteY0" fmla="*/ 151911 h 5774639"/>
              <a:gd name="connsiteX1" fmla="*/ 7636108 w 13633625"/>
              <a:gd name="connsiteY1" fmla="*/ 109 h 5774639"/>
              <a:gd name="connsiteX2" fmla="*/ 13000220 w 13633625"/>
              <a:gd name="connsiteY2" fmla="*/ 109 h 5774639"/>
              <a:gd name="connsiteX3" fmla="*/ 13612758 w 13633625"/>
              <a:gd name="connsiteY3" fmla="*/ 1083202 h 5774639"/>
              <a:gd name="connsiteX4" fmla="*/ 13272023 w 13633625"/>
              <a:gd name="connsiteY4" fmla="*/ 5400332 h 5774639"/>
              <a:gd name="connsiteX5" fmla="*/ 13000220 w 13633625"/>
              <a:gd name="connsiteY5" fmla="*/ 5672135 h 5774639"/>
              <a:gd name="connsiteX6" fmla="*/ 13158 w 13633625"/>
              <a:gd name="connsiteY6" fmla="*/ 5774639 h 5774639"/>
              <a:gd name="connsiteX7" fmla="*/ 1046869 w 13633625"/>
              <a:gd name="connsiteY7" fmla="*/ 5331631 h 5774639"/>
              <a:gd name="connsiteX8" fmla="*/ 1283327 w 13633625"/>
              <a:gd name="connsiteY8" fmla="*/ 151911 h 5774639"/>
              <a:gd name="connsiteX0" fmla="*/ 279683 w 12629981"/>
              <a:gd name="connsiteY0" fmla="*/ 151911 h 5765552"/>
              <a:gd name="connsiteX1" fmla="*/ 6632464 w 12629981"/>
              <a:gd name="connsiteY1" fmla="*/ 109 h 5765552"/>
              <a:gd name="connsiteX2" fmla="*/ 11996576 w 12629981"/>
              <a:gd name="connsiteY2" fmla="*/ 109 h 5765552"/>
              <a:gd name="connsiteX3" fmla="*/ 12609114 w 12629981"/>
              <a:gd name="connsiteY3" fmla="*/ 1083202 h 5765552"/>
              <a:gd name="connsiteX4" fmla="*/ 12268379 w 12629981"/>
              <a:gd name="connsiteY4" fmla="*/ 5400332 h 5765552"/>
              <a:gd name="connsiteX5" fmla="*/ 11996576 w 12629981"/>
              <a:gd name="connsiteY5" fmla="*/ 5672135 h 5765552"/>
              <a:gd name="connsiteX6" fmla="*/ 76635 w 12629981"/>
              <a:gd name="connsiteY6" fmla="*/ 5765552 h 5765552"/>
              <a:gd name="connsiteX7" fmla="*/ 43225 w 12629981"/>
              <a:gd name="connsiteY7" fmla="*/ 5331631 h 5765552"/>
              <a:gd name="connsiteX8" fmla="*/ 279683 w 12629981"/>
              <a:gd name="connsiteY8" fmla="*/ 151911 h 5765552"/>
              <a:gd name="connsiteX0" fmla="*/ 1290002 w 13640300"/>
              <a:gd name="connsiteY0" fmla="*/ 151911 h 5765552"/>
              <a:gd name="connsiteX1" fmla="*/ 7642783 w 13640300"/>
              <a:gd name="connsiteY1" fmla="*/ 109 h 5765552"/>
              <a:gd name="connsiteX2" fmla="*/ 13006895 w 13640300"/>
              <a:gd name="connsiteY2" fmla="*/ 109 h 5765552"/>
              <a:gd name="connsiteX3" fmla="*/ 13619433 w 13640300"/>
              <a:gd name="connsiteY3" fmla="*/ 1083202 h 5765552"/>
              <a:gd name="connsiteX4" fmla="*/ 13278698 w 13640300"/>
              <a:gd name="connsiteY4" fmla="*/ 5400332 h 5765552"/>
              <a:gd name="connsiteX5" fmla="*/ 13006895 w 13640300"/>
              <a:gd name="connsiteY5" fmla="*/ 5672135 h 5765552"/>
              <a:gd name="connsiteX6" fmla="*/ 1086954 w 13640300"/>
              <a:gd name="connsiteY6" fmla="*/ 5765552 h 5765552"/>
              <a:gd name="connsiteX7" fmla="*/ 1290002 w 13640300"/>
              <a:gd name="connsiteY7" fmla="*/ 151911 h 5765552"/>
              <a:gd name="connsiteX0" fmla="*/ 1017460 w 13367758"/>
              <a:gd name="connsiteY0" fmla="*/ 151911 h 5765552"/>
              <a:gd name="connsiteX1" fmla="*/ 7370241 w 13367758"/>
              <a:gd name="connsiteY1" fmla="*/ 109 h 5765552"/>
              <a:gd name="connsiteX2" fmla="*/ 12734353 w 13367758"/>
              <a:gd name="connsiteY2" fmla="*/ 109 h 5765552"/>
              <a:gd name="connsiteX3" fmla="*/ 13346891 w 13367758"/>
              <a:gd name="connsiteY3" fmla="*/ 1083202 h 5765552"/>
              <a:gd name="connsiteX4" fmla="*/ 13006156 w 13367758"/>
              <a:gd name="connsiteY4" fmla="*/ 5400332 h 5765552"/>
              <a:gd name="connsiteX5" fmla="*/ 12734353 w 13367758"/>
              <a:gd name="connsiteY5" fmla="*/ 5672135 h 5765552"/>
              <a:gd name="connsiteX6" fmla="*/ 814412 w 13367758"/>
              <a:gd name="connsiteY6" fmla="*/ 5765552 h 5765552"/>
              <a:gd name="connsiteX7" fmla="*/ 1017460 w 13367758"/>
              <a:gd name="connsiteY7" fmla="*/ 151911 h 5765552"/>
              <a:gd name="connsiteX0" fmla="*/ 1189730 w 13320324"/>
              <a:gd name="connsiteY0" fmla="*/ 266599 h 5765552"/>
              <a:gd name="connsiteX1" fmla="*/ 7322807 w 13320324"/>
              <a:gd name="connsiteY1" fmla="*/ 109 h 5765552"/>
              <a:gd name="connsiteX2" fmla="*/ 12686919 w 13320324"/>
              <a:gd name="connsiteY2" fmla="*/ 109 h 5765552"/>
              <a:gd name="connsiteX3" fmla="*/ 13299457 w 13320324"/>
              <a:gd name="connsiteY3" fmla="*/ 1083202 h 5765552"/>
              <a:gd name="connsiteX4" fmla="*/ 12958722 w 13320324"/>
              <a:gd name="connsiteY4" fmla="*/ 5400332 h 5765552"/>
              <a:gd name="connsiteX5" fmla="*/ 12686919 w 13320324"/>
              <a:gd name="connsiteY5" fmla="*/ 5672135 h 5765552"/>
              <a:gd name="connsiteX6" fmla="*/ 766978 w 13320324"/>
              <a:gd name="connsiteY6" fmla="*/ 5765552 h 5765552"/>
              <a:gd name="connsiteX7" fmla="*/ 1189730 w 13320324"/>
              <a:gd name="connsiteY7" fmla="*/ 266599 h 5765552"/>
              <a:gd name="connsiteX0" fmla="*/ 1038866 w 13361460"/>
              <a:gd name="connsiteY0" fmla="*/ 152395 h 5765552"/>
              <a:gd name="connsiteX1" fmla="*/ 7363943 w 13361460"/>
              <a:gd name="connsiteY1" fmla="*/ 109 h 5765552"/>
              <a:gd name="connsiteX2" fmla="*/ 12728055 w 13361460"/>
              <a:gd name="connsiteY2" fmla="*/ 109 h 5765552"/>
              <a:gd name="connsiteX3" fmla="*/ 13340593 w 13361460"/>
              <a:gd name="connsiteY3" fmla="*/ 1083202 h 5765552"/>
              <a:gd name="connsiteX4" fmla="*/ 12999858 w 13361460"/>
              <a:gd name="connsiteY4" fmla="*/ 5400332 h 5765552"/>
              <a:gd name="connsiteX5" fmla="*/ 12728055 w 13361460"/>
              <a:gd name="connsiteY5" fmla="*/ 5672135 h 5765552"/>
              <a:gd name="connsiteX6" fmla="*/ 808114 w 13361460"/>
              <a:gd name="connsiteY6" fmla="*/ 5765552 h 5765552"/>
              <a:gd name="connsiteX7" fmla="*/ 1038866 w 13361460"/>
              <a:gd name="connsiteY7" fmla="*/ 152395 h 5765552"/>
              <a:gd name="connsiteX0" fmla="*/ 1038866 w 13361460"/>
              <a:gd name="connsiteY0" fmla="*/ 152395 h 5765552"/>
              <a:gd name="connsiteX1" fmla="*/ 7363943 w 13361460"/>
              <a:gd name="connsiteY1" fmla="*/ 109 h 5765552"/>
              <a:gd name="connsiteX2" fmla="*/ 12728055 w 13361460"/>
              <a:gd name="connsiteY2" fmla="*/ 109 h 5765552"/>
              <a:gd name="connsiteX3" fmla="*/ 13340593 w 13361460"/>
              <a:gd name="connsiteY3" fmla="*/ 1083202 h 5765552"/>
              <a:gd name="connsiteX4" fmla="*/ 12999858 w 13361460"/>
              <a:gd name="connsiteY4" fmla="*/ 5400332 h 5765552"/>
              <a:gd name="connsiteX5" fmla="*/ 12728055 w 13361460"/>
              <a:gd name="connsiteY5" fmla="*/ 5672135 h 5765552"/>
              <a:gd name="connsiteX6" fmla="*/ 808114 w 13361460"/>
              <a:gd name="connsiteY6" fmla="*/ 5765552 h 5765552"/>
              <a:gd name="connsiteX7" fmla="*/ 1038866 w 13361460"/>
              <a:gd name="connsiteY7" fmla="*/ 152395 h 5765552"/>
              <a:gd name="connsiteX0" fmla="*/ 1038866 w 13361460"/>
              <a:gd name="connsiteY0" fmla="*/ 513449 h 6126606"/>
              <a:gd name="connsiteX1" fmla="*/ 12728055 w 13361460"/>
              <a:gd name="connsiteY1" fmla="*/ 361163 h 6126606"/>
              <a:gd name="connsiteX2" fmla="*/ 13340593 w 13361460"/>
              <a:gd name="connsiteY2" fmla="*/ 1444256 h 6126606"/>
              <a:gd name="connsiteX3" fmla="*/ 12999858 w 13361460"/>
              <a:gd name="connsiteY3" fmla="*/ 5761386 h 6126606"/>
              <a:gd name="connsiteX4" fmla="*/ 12728055 w 13361460"/>
              <a:gd name="connsiteY4" fmla="*/ 6033189 h 6126606"/>
              <a:gd name="connsiteX5" fmla="*/ 808114 w 13361460"/>
              <a:gd name="connsiteY5" fmla="*/ 6126606 h 6126606"/>
              <a:gd name="connsiteX6" fmla="*/ 1038866 w 13361460"/>
              <a:gd name="connsiteY6" fmla="*/ 513449 h 6126606"/>
              <a:gd name="connsiteX0" fmla="*/ 954015 w 13276609"/>
              <a:gd name="connsiteY0" fmla="*/ 513449 h 6142393"/>
              <a:gd name="connsiteX1" fmla="*/ 12643204 w 13276609"/>
              <a:gd name="connsiteY1" fmla="*/ 361163 h 6142393"/>
              <a:gd name="connsiteX2" fmla="*/ 13255742 w 13276609"/>
              <a:gd name="connsiteY2" fmla="*/ 1444256 h 6142393"/>
              <a:gd name="connsiteX3" fmla="*/ 12915007 w 13276609"/>
              <a:gd name="connsiteY3" fmla="*/ 5761386 h 6142393"/>
              <a:gd name="connsiteX4" fmla="*/ 12643204 w 13276609"/>
              <a:gd name="connsiteY4" fmla="*/ 6033189 h 6142393"/>
              <a:gd name="connsiteX5" fmla="*/ 833840 w 13276609"/>
              <a:gd name="connsiteY5" fmla="*/ 6142393 h 6142393"/>
              <a:gd name="connsiteX6" fmla="*/ 954015 w 13276609"/>
              <a:gd name="connsiteY6" fmla="*/ 513449 h 6142393"/>
              <a:gd name="connsiteX0" fmla="*/ 120175 w 12442769"/>
              <a:gd name="connsiteY0" fmla="*/ 513449 h 6142393"/>
              <a:gd name="connsiteX1" fmla="*/ 11809364 w 12442769"/>
              <a:gd name="connsiteY1" fmla="*/ 361163 h 6142393"/>
              <a:gd name="connsiteX2" fmla="*/ 12421902 w 12442769"/>
              <a:gd name="connsiteY2" fmla="*/ 1444256 h 6142393"/>
              <a:gd name="connsiteX3" fmla="*/ 12081167 w 12442769"/>
              <a:gd name="connsiteY3" fmla="*/ 5761386 h 6142393"/>
              <a:gd name="connsiteX4" fmla="*/ 11809364 w 12442769"/>
              <a:gd name="connsiteY4" fmla="*/ 6033189 h 6142393"/>
              <a:gd name="connsiteX5" fmla="*/ 0 w 12442769"/>
              <a:gd name="connsiteY5" fmla="*/ 6142393 h 6142393"/>
              <a:gd name="connsiteX6" fmla="*/ 120175 w 12442769"/>
              <a:gd name="connsiteY6" fmla="*/ 513449 h 6142393"/>
              <a:gd name="connsiteX0" fmla="*/ 120175 w 12442769"/>
              <a:gd name="connsiteY0" fmla="*/ 197165 h 5826109"/>
              <a:gd name="connsiteX1" fmla="*/ 11809364 w 12442769"/>
              <a:gd name="connsiteY1" fmla="*/ 44879 h 5826109"/>
              <a:gd name="connsiteX2" fmla="*/ 12421902 w 12442769"/>
              <a:gd name="connsiteY2" fmla="*/ 1127972 h 5826109"/>
              <a:gd name="connsiteX3" fmla="*/ 12081167 w 12442769"/>
              <a:gd name="connsiteY3" fmla="*/ 5445102 h 5826109"/>
              <a:gd name="connsiteX4" fmla="*/ 11809364 w 12442769"/>
              <a:gd name="connsiteY4" fmla="*/ 5716905 h 5826109"/>
              <a:gd name="connsiteX5" fmla="*/ 0 w 12442769"/>
              <a:gd name="connsiteY5" fmla="*/ 5826109 h 5826109"/>
              <a:gd name="connsiteX6" fmla="*/ 120175 w 12442769"/>
              <a:gd name="connsiteY6" fmla="*/ 197165 h 5826109"/>
              <a:gd name="connsiteX0" fmla="*/ 120175 w 12494181"/>
              <a:gd name="connsiteY0" fmla="*/ 5731 h 5634675"/>
              <a:gd name="connsiteX1" fmla="*/ 12330921 w 12494181"/>
              <a:gd name="connsiteY1" fmla="*/ 139682 h 5634675"/>
              <a:gd name="connsiteX2" fmla="*/ 12421902 w 12494181"/>
              <a:gd name="connsiteY2" fmla="*/ 936538 h 5634675"/>
              <a:gd name="connsiteX3" fmla="*/ 12081167 w 12494181"/>
              <a:gd name="connsiteY3" fmla="*/ 5253668 h 5634675"/>
              <a:gd name="connsiteX4" fmla="*/ 11809364 w 12494181"/>
              <a:gd name="connsiteY4" fmla="*/ 5525471 h 5634675"/>
              <a:gd name="connsiteX5" fmla="*/ 0 w 12494181"/>
              <a:gd name="connsiteY5" fmla="*/ 5634675 h 5634675"/>
              <a:gd name="connsiteX6" fmla="*/ 120175 w 12494181"/>
              <a:gd name="connsiteY6" fmla="*/ 5731 h 5634675"/>
              <a:gd name="connsiteX0" fmla="*/ 120175 w 12505985"/>
              <a:gd name="connsiteY0" fmla="*/ 275 h 5629219"/>
              <a:gd name="connsiteX1" fmla="*/ 12366192 w 12505985"/>
              <a:gd name="connsiteY1" fmla="*/ 495114 h 5629219"/>
              <a:gd name="connsiteX2" fmla="*/ 12421902 w 12505985"/>
              <a:gd name="connsiteY2" fmla="*/ 931082 h 5629219"/>
              <a:gd name="connsiteX3" fmla="*/ 12081167 w 12505985"/>
              <a:gd name="connsiteY3" fmla="*/ 5248212 h 5629219"/>
              <a:gd name="connsiteX4" fmla="*/ 11809364 w 12505985"/>
              <a:gd name="connsiteY4" fmla="*/ 5520015 h 5629219"/>
              <a:gd name="connsiteX5" fmla="*/ 0 w 12505985"/>
              <a:gd name="connsiteY5" fmla="*/ 5629219 h 5629219"/>
              <a:gd name="connsiteX6" fmla="*/ 120175 w 12505985"/>
              <a:gd name="connsiteY6" fmla="*/ 275 h 5629219"/>
              <a:gd name="connsiteX0" fmla="*/ 120175 w 12493894"/>
              <a:gd name="connsiteY0" fmla="*/ 1678 h 5630622"/>
              <a:gd name="connsiteX1" fmla="*/ 12329954 w 12493894"/>
              <a:gd name="connsiteY1" fmla="*/ 191038 h 5630622"/>
              <a:gd name="connsiteX2" fmla="*/ 12421902 w 12493894"/>
              <a:gd name="connsiteY2" fmla="*/ 932485 h 5630622"/>
              <a:gd name="connsiteX3" fmla="*/ 12081167 w 12493894"/>
              <a:gd name="connsiteY3" fmla="*/ 5249615 h 5630622"/>
              <a:gd name="connsiteX4" fmla="*/ 11809364 w 12493894"/>
              <a:gd name="connsiteY4" fmla="*/ 5521418 h 5630622"/>
              <a:gd name="connsiteX5" fmla="*/ 0 w 12493894"/>
              <a:gd name="connsiteY5" fmla="*/ 5630622 h 5630622"/>
              <a:gd name="connsiteX6" fmla="*/ 120175 w 12493894"/>
              <a:gd name="connsiteY6" fmla="*/ 1678 h 5630622"/>
              <a:gd name="connsiteX0" fmla="*/ 120175 w 12493894"/>
              <a:gd name="connsiteY0" fmla="*/ 434 h 5629378"/>
              <a:gd name="connsiteX1" fmla="*/ 12329954 w 12493894"/>
              <a:gd name="connsiteY1" fmla="*/ 189794 h 5629378"/>
              <a:gd name="connsiteX2" fmla="*/ 12421902 w 12493894"/>
              <a:gd name="connsiteY2" fmla="*/ 931241 h 5629378"/>
              <a:gd name="connsiteX3" fmla="*/ 12081167 w 12493894"/>
              <a:gd name="connsiteY3" fmla="*/ 5248371 h 5629378"/>
              <a:gd name="connsiteX4" fmla="*/ 11809364 w 12493894"/>
              <a:gd name="connsiteY4" fmla="*/ 5520174 h 5629378"/>
              <a:gd name="connsiteX5" fmla="*/ 0 w 12493894"/>
              <a:gd name="connsiteY5" fmla="*/ 5629378 h 5629378"/>
              <a:gd name="connsiteX6" fmla="*/ 120175 w 12493894"/>
              <a:gd name="connsiteY6" fmla="*/ 434 h 5629378"/>
              <a:gd name="connsiteX0" fmla="*/ 120175 w 12513585"/>
              <a:gd name="connsiteY0" fmla="*/ 432 h 5629376"/>
              <a:gd name="connsiteX1" fmla="*/ 12385363 w 12513585"/>
              <a:gd name="connsiteY1" fmla="*/ 190759 h 5629376"/>
              <a:gd name="connsiteX2" fmla="*/ 12421902 w 12513585"/>
              <a:gd name="connsiteY2" fmla="*/ 931239 h 5629376"/>
              <a:gd name="connsiteX3" fmla="*/ 12081167 w 12513585"/>
              <a:gd name="connsiteY3" fmla="*/ 5248369 h 5629376"/>
              <a:gd name="connsiteX4" fmla="*/ 11809364 w 12513585"/>
              <a:gd name="connsiteY4" fmla="*/ 5520172 h 5629376"/>
              <a:gd name="connsiteX5" fmla="*/ 0 w 12513585"/>
              <a:gd name="connsiteY5" fmla="*/ 5629376 h 5629376"/>
              <a:gd name="connsiteX6" fmla="*/ 120175 w 12513585"/>
              <a:gd name="connsiteY6" fmla="*/ 432 h 5629376"/>
              <a:gd name="connsiteX0" fmla="*/ 120175 w 12475249"/>
              <a:gd name="connsiteY0" fmla="*/ 432 h 5629376"/>
              <a:gd name="connsiteX1" fmla="*/ 12385363 w 12475249"/>
              <a:gd name="connsiteY1" fmla="*/ 190759 h 5629376"/>
              <a:gd name="connsiteX2" fmla="*/ 12421902 w 12475249"/>
              <a:gd name="connsiteY2" fmla="*/ 931239 h 5629376"/>
              <a:gd name="connsiteX3" fmla="*/ 12081167 w 12475249"/>
              <a:gd name="connsiteY3" fmla="*/ 5248369 h 5629376"/>
              <a:gd name="connsiteX4" fmla="*/ 11809364 w 12475249"/>
              <a:gd name="connsiteY4" fmla="*/ 5520172 h 5629376"/>
              <a:gd name="connsiteX5" fmla="*/ 0 w 12475249"/>
              <a:gd name="connsiteY5" fmla="*/ 5629376 h 5629376"/>
              <a:gd name="connsiteX6" fmla="*/ 120175 w 12475249"/>
              <a:gd name="connsiteY6" fmla="*/ 432 h 5629376"/>
              <a:gd name="connsiteX0" fmla="*/ 120175 w 12385370"/>
              <a:gd name="connsiteY0" fmla="*/ 432 h 5629376"/>
              <a:gd name="connsiteX1" fmla="*/ 12385363 w 12385370"/>
              <a:gd name="connsiteY1" fmla="*/ 190759 h 5629376"/>
              <a:gd name="connsiteX2" fmla="*/ 12239613 w 12385370"/>
              <a:gd name="connsiteY2" fmla="*/ 3436112 h 5629376"/>
              <a:gd name="connsiteX3" fmla="*/ 12081167 w 12385370"/>
              <a:gd name="connsiteY3" fmla="*/ 5248369 h 5629376"/>
              <a:gd name="connsiteX4" fmla="*/ 11809364 w 12385370"/>
              <a:gd name="connsiteY4" fmla="*/ 5520172 h 5629376"/>
              <a:gd name="connsiteX5" fmla="*/ 0 w 12385370"/>
              <a:gd name="connsiteY5" fmla="*/ 5629376 h 5629376"/>
              <a:gd name="connsiteX6" fmla="*/ 120175 w 12385370"/>
              <a:gd name="connsiteY6" fmla="*/ 432 h 5629376"/>
              <a:gd name="connsiteX0" fmla="*/ 120175 w 12385370"/>
              <a:gd name="connsiteY0" fmla="*/ 432 h 5629376"/>
              <a:gd name="connsiteX1" fmla="*/ 12385363 w 12385370"/>
              <a:gd name="connsiteY1" fmla="*/ 190759 h 5629376"/>
              <a:gd name="connsiteX2" fmla="*/ 12239613 w 12385370"/>
              <a:gd name="connsiteY2" fmla="*/ 3436112 h 5629376"/>
              <a:gd name="connsiteX3" fmla="*/ 12081167 w 12385370"/>
              <a:gd name="connsiteY3" fmla="*/ 5248369 h 5629376"/>
              <a:gd name="connsiteX4" fmla="*/ 11809364 w 12385370"/>
              <a:gd name="connsiteY4" fmla="*/ 5520172 h 5629376"/>
              <a:gd name="connsiteX5" fmla="*/ 0 w 12385370"/>
              <a:gd name="connsiteY5" fmla="*/ 5629376 h 5629376"/>
              <a:gd name="connsiteX6" fmla="*/ 120175 w 12385370"/>
              <a:gd name="connsiteY6" fmla="*/ 432 h 5629376"/>
              <a:gd name="connsiteX0" fmla="*/ 120175 w 12272374"/>
              <a:gd name="connsiteY0" fmla="*/ 282 h 5629226"/>
              <a:gd name="connsiteX1" fmla="*/ 12272367 w 12272374"/>
              <a:gd name="connsiteY1" fmla="*/ 313346 h 5629226"/>
              <a:gd name="connsiteX2" fmla="*/ 12239613 w 12272374"/>
              <a:gd name="connsiteY2" fmla="*/ 3435962 h 5629226"/>
              <a:gd name="connsiteX3" fmla="*/ 12081167 w 12272374"/>
              <a:gd name="connsiteY3" fmla="*/ 5248219 h 5629226"/>
              <a:gd name="connsiteX4" fmla="*/ 11809364 w 12272374"/>
              <a:gd name="connsiteY4" fmla="*/ 5520022 h 5629226"/>
              <a:gd name="connsiteX5" fmla="*/ 0 w 12272374"/>
              <a:gd name="connsiteY5" fmla="*/ 5629226 h 5629226"/>
              <a:gd name="connsiteX6" fmla="*/ 120175 w 12272374"/>
              <a:gd name="connsiteY6" fmla="*/ 282 h 5629226"/>
              <a:gd name="connsiteX0" fmla="*/ 120175 w 12330202"/>
              <a:gd name="connsiteY0" fmla="*/ 461 h 5629405"/>
              <a:gd name="connsiteX1" fmla="*/ 12330195 w 12330202"/>
              <a:gd name="connsiteY1" fmla="*/ 175968 h 5629405"/>
              <a:gd name="connsiteX2" fmla="*/ 12239613 w 12330202"/>
              <a:gd name="connsiteY2" fmla="*/ 3436141 h 5629405"/>
              <a:gd name="connsiteX3" fmla="*/ 12081167 w 12330202"/>
              <a:gd name="connsiteY3" fmla="*/ 5248398 h 5629405"/>
              <a:gd name="connsiteX4" fmla="*/ 11809364 w 12330202"/>
              <a:gd name="connsiteY4" fmla="*/ 5520201 h 5629405"/>
              <a:gd name="connsiteX5" fmla="*/ 0 w 12330202"/>
              <a:gd name="connsiteY5" fmla="*/ 5629405 h 5629405"/>
              <a:gd name="connsiteX6" fmla="*/ 120175 w 12330202"/>
              <a:gd name="connsiteY6" fmla="*/ 461 h 5629405"/>
              <a:gd name="connsiteX0" fmla="*/ 120175 w 12330202"/>
              <a:gd name="connsiteY0" fmla="*/ 461 h 5629405"/>
              <a:gd name="connsiteX1" fmla="*/ 12330195 w 12330202"/>
              <a:gd name="connsiteY1" fmla="*/ 175968 h 5629405"/>
              <a:gd name="connsiteX2" fmla="*/ 12239613 w 12330202"/>
              <a:gd name="connsiteY2" fmla="*/ 3436141 h 5629405"/>
              <a:gd name="connsiteX3" fmla="*/ 12081167 w 12330202"/>
              <a:gd name="connsiteY3" fmla="*/ 5248398 h 5629405"/>
              <a:gd name="connsiteX4" fmla="*/ 11809364 w 12330202"/>
              <a:gd name="connsiteY4" fmla="*/ 5520201 h 5629405"/>
              <a:gd name="connsiteX5" fmla="*/ 0 w 12330202"/>
              <a:gd name="connsiteY5" fmla="*/ 5629405 h 5629405"/>
              <a:gd name="connsiteX6" fmla="*/ 120175 w 12330202"/>
              <a:gd name="connsiteY6" fmla="*/ 461 h 5629405"/>
              <a:gd name="connsiteX0" fmla="*/ 120175 w 12330202"/>
              <a:gd name="connsiteY0" fmla="*/ 461 h 5629405"/>
              <a:gd name="connsiteX1" fmla="*/ 12330195 w 12330202"/>
              <a:gd name="connsiteY1" fmla="*/ 175968 h 5629405"/>
              <a:gd name="connsiteX2" fmla="*/ 12239613 w 12330202"/>
              <a:gd name="connsiteY2" fmla="*/ 3436141 h 5629405"/>
              <a:gd name="connsiteX3" fmla="*/ 12081167 w 12330202"/>
              <a:gd name="connsiteY3" fmla="*/ 5248398 h 5629405"/>
              <a:gd name="connsiteX4" fmla="*/ 11809364 w 12330202"/>
              <a:gd name="connsiteY4" fmla="*/ 5520201 h 5629405"/>
              <a:gd name="connsiteX5" fmla="*/ 0 w 12330202"/>
              <a:gd name="connsiteY5" fmla="*/ 5629405 h 5629405"/>
              <a:gd name="connsiteX6" fmla="*/ 120175 w 12330202"/>
              <a:gd name="connsiteY6" fmla="*/ 461 h 5629405"/>
              <a:gd name="connsiteX0" fmla="*/ 120175 w 12330202"/>
              <a:gd name="connsiteY0" fmla="*/ 461 h 5629405"/>
              <a:gd name="connsiteX1" fmla="*/ 12330195 w 12330202"/>
              <a:gd name="connsiteY1" fmla="*/ 175968 h 5629405"/>
              <a:gd name="connsiteX2" fmla="*/ 12239613 w 12330202"/>
              <a:gd name="connsiteY2" fmla="*/ 3436141 h 5629405"/>
              <a:gd name="connsiteX3" fmla="*/ 12052017 w 12330202"/>
              <a:gd name="connsiteY3" fmla="*/ 5511816 h 5629405"/>
              <a:gd name="connsiteX4" fmla="*/ 11809364 w 12330202"/>
              <a:gd name="connsiteY4" fmla="*/ 5520201 h 5629405"/>
              <a:gd name="connsiteX5" fmla="*/ 0 w 12330202"/>
              <a:gd name="connsiteY5" fmla="*/ 5629405 h 5629405"/>
              <a:gd name="connsiteX6" fmla="*/ 120175 w 12330202"/>
              <a:gd name="connsiteY6" fmla="*/ 461 h 5629405"/>
              <a:gd name="connsiteX0" fmla="*/ 120175 w 12330202"/>
              <a:gd name="connsiteY0" fmla="*/ 461 h 5629405"/>
              <a:gd name="connsiteX1" fmla="*/ 12330195 w 12330202"/>
              <a:gd name="connsiteY1" fmla="*/ 175968 h 5629405"/>
              <a:gd name="connsiteX2" fmla="*/ 12239613 w 12330202"/>
              <a:gd name="connsiteY2" fmla="*/ 3436141 h 5629405"/>
              <a:gd name="connsiteX3" fmla="*/ 12052017 w 12330202"/>
              <a:gd name="connsiteY3" fmla="*/ 5511816 h 5629405"/>
              <a:gd name="connsiteX4" fmla="*/ 12048775 w 12330202"/>
              <a:gd name="connsiteY4" fmla="*/ 5518242 h 5629405"/>
              <a:gd name="connsiteX5" fmla="*/ 0 w 12330202"/>
              <a:gd name="connsiteY5" fmla="*/ 5629405 h 5629405"/>
              <a:gd name="connsiteX6" fmla="*/ 120175 w 12330202"/>
              <a:gd name="connsiteY6" fmla="*/ 461 h 5629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30202" h="5629405">
                <a:moveTo>
                  <a:pt x="120175" y="461"/>
                </a:moveTo>
                <a:cubicBezTo>
                  <a:pt x="136471" y="-11016"/>
                  <a:pt x="12341503" y="195385"/>
                  <a:pt x="12330195" y="175968"/>
                </a:cubicBezTo>
                <a:cubicBezTo>
                  <a:pt x="12327205" y="214865"/>
                  <a:pt x="12235320" y="3425346"/>
                  <a:pt x="12239613" y="3436141"/>
                </a:cubicBezTo>
                <a:cubicBezTo>
                  <a:pt x="12215042" y="3425305"/>
                  <a:pt x="12244008" y="3751095"/>
                  <a:pt x="12052017" y="5511816"/>
                </a:cubicBezTo>
                <a:cubicBezTo>
                  <a:pt x="12054588" y="5514665"/>
                  <a:pt x="12039352" y="5515458"/>
                  <a:pt x="12048775" y="5518242"/>
                </a:cubicBezTo>
                <a:lnTo>
                  <a:pt x="0" y="5629405"/>
                </a:lnTo>
                <a:cubicBezTo>
                  <a:pt x="12607" y="5630501"/>
                  <a:pt x="139289" y="-16906"/>
                  <a:pt x="120175" y="461"/>
                </a:cubicBezTo>
                <a:close/>
              </a:path>
            </a:pathLst>
          </a:custGeom>
          <a:noFill/>
          <a:effectLst/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4811579-A179-644D-BFB1-2567195899B6}"/>
              </a:ext>
            </a:extLst>
          </p:cNvPr>
          <p:cNvSpPr/>
          <p:nvPr userDrawn="1"/>
        </p:nvSpPr>
        <p:spPr>
          <a:xfrm>
            <a:off x="12013325" y="2837793"/>
            <a:ext cx="189186" cy="2516259"/>
          </a:xfrm>
          <a:custGeom>
            <a:avLst/>
            <a:gdLst>
              <a:gd name="connsiteX0" fmla="*/ 0 w 225971"/>
              <a:gd name="connsiteY0" fmla="*/ 0 h 2468963"/>
              <a:gd name="connsiteX1" fmla="*/ 225971 w 225971"/>
              <a:gd name="connsiteY1" fmla="*/ 0 h 2468963"/>
              <a:gd name="connsiteX2" fmla="*/ 225971 w 225971"/>
              <a:gd name="connsiteY2" fmla="*/ 2468963 h 2468963"/>
              <a:gd name="connsiteX3" fmla="*/ 0 w 225971"/>
              <a:gd name="connsiteY3" fmla="*/ 2468963 h 2468963"/>
              <a:gd name="connsiteX4" fmla="*/ 0 w 225971"/>
              <a:gd name="connsiteY4" fmla="*/ 0 h 2468963"/>
              <a:gd name="connsiteX0" fmla="*/ 236482 w 236482"/>
              <a:gd name="connsiteY0" fmla="*/ 0 h 2468963"/>
              <a:gd name="connsiteX1" fmla="*/ 225971 w 236482"/>
              <a:gd name="connsiteY1" fmla="*/ 0 h 2468963"/>
              <a:gd name="connsiteX2" fmla="*/ 225971 w 236482"/>
              <a:gd name="connsiteY2" fmla="*/ 2468963 h 2468963"/>
              <a:gd name="connsiteX3" fmla="*/ 0 w 236482"/>
              <a:gd name="connsiteY3" fmla="*/ 2468963 h 2468963"/>
              <a:gd name="connsiteX4" fmla="*/ 236482 w 236482"/>
              <a:gd name="connsiteY4" fmla="*/ 0 h 2468963"/>
              <a:gd name="connsiteX0" fmla="*/ 189186 w 189186"/>
              <a:gd name="connsiteY0" fmla="*/ 0 h 2516259"/>
              <a:gd name="connsiteX1" fmla="*/ 178675 w 189186"/>
              <a:gd name="connsiteY1" fmla="*/ 0 h 2516259"/>
              <a:gd name="connsiteX2" fmla="*/ 178675 w 189186"/>
              <a:gd name="connsiteY2" fmla="*/ 2468963 h 2516259"/>
              <a:gd name="connsiteX3" fmla="*/ 0 w 189186"/>
              <a:gd name="connsiteY3" fmla="*/ 2516259 h 2516259"/>
              <a:gd name="connsiteX4" fmla="*/ 189186 w 189186"/>
              <a:gd name="connsiteY4" fmla="*/ 0 h 2516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186" h="2516259">
                <a:moveTo>
                  <a:pt x="189186" y="0"/>
                </a:moveTo>
                <a:lnTo>
                  <a:pt x="178675" y="0"/>
                </a:lnTo>
                <a:lnTo>
                  <a:pt x="178675" y="2468963"/>
                </a:lnTo>
                <a:lnTo>
                  <a:pt x="0" y="2516259"/>
                </a:lnTo>
                <a:lnTo>
                  <a:pt x="189186" y="0"/>
                </a:lnTo>
                <a:close/>
              </a:path>
            </a:pathLst>
          </a:custGeom>
          <a:solidFill>
            <a:srgbClr val="002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5834CBB-5DF0-BA4C-AA1B-A80BA2C1ACC6}"/>
              </a:ext>
            </a:extLst>
          </p:cNvPr>
          <p:cNvSpPr/>
          <p:nvPr userDrawn="1"/>
        </p:nvSpPr>
        <p:spPr>
          <a:xfrm rot="-120000">
            <a:off x="93818" y="5605463"/>
            <a:ext cx="12103948" cy="9034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v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582BD57-CB6F-5741-85B1-85C52F064C7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9789" y="6047285"/>
            <a:ext cx="8679949" cy="339824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7A88F42-CCCC-5B49-93AB-E88FF78AD2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24942" y="5756457"/>
            <a:ext cx="1442336" cy="8478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5BC2D14-74DB-C041-8B5B-06D4736C9B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V="1">
            <a:off x="0" y="4552710"/>
            <a:ext cx="12192000" cy="149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612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3412424-5718-2B48-806A-42A8597752D7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 rot="21540000">
            <a:off x="6084344" y="-56480"/>
            <a:ext cx="6173237" cy="5394800"/>
          </a:xfrm>
          <a:custGeom>
            <a:avLst/>
            <a:gdLst>
              <a:gd name="connsiteX0" fmla="*/ 0 w 5907718"/>
              <a:gd name="connsiteY0" fmla="*/ 271803 h 5672026"/>
              <a:gd name="connsiteX1" fmla="*/ 271803 w 5907718"/>
              <a:gd name="connsiteY1" fmla="*/ 0 h 5672026"/>
              <a:gd name="connsiteX2" fmla="*/ 5635915 w 5907718"/>
              <a:gd name="connsiteY2" fmla="*/ 0 h 5672026"/>
              <a:gd name="connsiteX3" fmla="*/ 5907718 w 5907718"/>
              <a:gd name="connsiteY3" fmla="*/ 271803 h 5672026"/>
              <a:gd name="connsiteX4" fmla="*/ 5907718 w 5907718"/>
              <a:gd name="connsiteY4" fmla="*/ 5400223 h 5672026"/>
              <a:gd name="connsiteX5" fmla="*/ 5635915 w 5907718"/>
              <a:gd name="connsiteY5" fmla="*/ 5672026 h 5672026"/>
              <a:gd name="connsiteX6" fmla="*/ 271803 w 5907718"/>
              <a:gd name="connsiteY6" fmla="*/ 5672026 h 5672026"/>
              <a:gd name="connsiteX7" fmla="*/ 0 w 5907718"/>
              <a:gd name="connsiteY7" fmla="*/ 5400223 h 5672026"/>
              <a:gd name="connsiteX8" fmla="*/ 0 w 5907718"/>
              <a:gd name="connsiteY8" fmla="*/ 271803 h 5672026"/>
              <a:gd name="connsiteX0" fmla="*/ 0 w 6030768"/>
              <a:gd name="connsiteY0" fmla="*/ 271803 h 5672026"/>
              <a:gd name="connsiteX1" fmla="*/ 271803 w 6030768"/>
              <a:gd name="connsiteY1" fmla="*/ 0 h 5672026"/>
              <a:gd name="connsiteX2" fmla="*/ 5635915 w 6030768"/>
              <a:gd name="connsiteY2" fmla="*/ 0 h 5672026"/>
              <a:gd name="connsiteX3" fmla="*/ 6030768 w 6030768"/>
              <a:gd name="connsiteY3" fmla="*/ 260301 h 5672026"/>
              <a:gd name="connsiteX4" fmla="*/ 5907718 w 6030768"/>
              <a:gd name="connsiteY4" fmla="*/ 5400223 h 5672026"/>
              <a:gd name="connsiteX5" fmla="*/ 5635915 w 6030768"/>
              <a:gd name="connsiteY5" fmla="*/ 5672026 h 5672026"/>
              <a:gd name="connsiteX6" fmla="*/ 271803 w 6030768"/>
              <a:gd name="connsiteY6" fmla="*/ 5672026 h 5672026"/>
              <a:gd name="connsiteX7" fmla="*/ 0 w 6030768"/>
              <a:gd name="connsiteY7" fmla="*/ 5400223 h 5672026"/>
              <a:gd name="connsiteX8" fmla="*/ 0 w 6030768"/>
              <a:gd name="connsiteY8" fmla="*/ 271803 h 5672026"/>
              <a:gd name="connsiteX0" fmla="*/ 0 w 6262030"/>
              <a:gd name="connsiteY0" fmla="*/ 271803 h 5672026"/>
              <a:gd name="connsiteX1" fmla="*/ 271803 w 6262030"/>
              <a:gd name="connsiteY1" fmla="*/ 0 h 5672026"/>
              <a:gd name="connsiteX2" fmla="*/ 5635915 w 6262030"/>
              <a:gd name="connsiteY2" fmla="*/ 0 h 5672026"/>
              <a:gd name="connsiteX3" fmla="*/ 6262030 w 6262030"/>
              <a:gd name="connsiteY3" fmla="*/ 305288 h 5672026"/>
              <a:gd name="connsiteX4" fmla="*/ 5907718 w 6262030"/>
              <a:gd name="connsiteY4" fmla="*/ 5400223 h 5672026"/>
              <a:gd name="connsiteX5" fmla="*/ 5635915 w 6262030"/>
              <a:gd name="connsiteY5" fmla="*/ 5672026 h 5672026"/>
              <a:gd name="connsiteX6" fmla="*/ 271803 w 6262030"/>
              <a:gd name="connsiteY6" fmla="*/ 5672026 h 5672026"/>
              <a:gd name="connsiteX7" fmla="*/ 0 w 6262030"/>
              <a:gd name="connsiteY7" fmla="*/ 5400223 h 5672026"/>
              <a:gd name="connsiteX8" fmla="*/ 0 w 6262030"/>
              <a:gd name="connsiteY8" fmla="*/ 271803 h 5672026"/>
              <a:gd name="connsiteX0" fmla="*/ 0 w 6262030"/>
              <a:gd name="connsiteY0" fmla="*/ 271803 h 5672026"/>
              <a:gd name="connsiteX1" fmla="*/ 271803 w 6262030"/>
              <a:gd name="connsiteY1" fmla="*/ 0 h 5672026"/>
              <a:gd name="connsiteX2" fmla="*/ 5635915 w 6262030"/>
              <a:gd name="connsiteY2" fmla="*/ 0 h 5672026"/>
              <a:gd name="connsiteX3" fmla="*/ 6262030 w 6262030"/>
              <a:gd name="connsiteY3" fmla="*/ 305288 h 5672026"/>
              <a:gd name="connsiteX4" fmla="*/ 5907718 w 6262030"/>
              <a:gd name="connsiteY4" fmla="*/ 5400223 h 5672026"/>
              <a:gd name="connsiteX5" fmla="*/ 5635915 w 6262030"/>
              <a:gd name="connsiteY5" fmla="*/ 5672026 h 5672026"/>
              <a:gd name="connsiteX6" fmla="*/ 271803 w 6262030"/>
              <a:gd name="connsiteY6" fmla="*/ 5672026 h 5672026"/>
              <a:gd name="connsiteX7" fmla="*/ 0 w 6262030"/>
              <a:gd name="connsiteY7" fmla="*/ 5400223 h 5672026"/>
              <a:gd name="connsiteX8" fmla="*/ 0 w 6262030"/>
              <a:gd name="connsiteY8" fmla="*/ 271803 h 5672026"/>
              <a:gd name="connsiteX0" fmla="*/ 0 w 6262030"/>
              <a:gd name="connsiteY0" fmla="*/ 271803 h 5672026"/>
              <a:gd name="connsiteX1" fmla="*/ 271803 w 6262030"/>
              <a:gd name="connsiteY1" fmla="*/ 0 h 5672026"/>
              <a:gd name="connsiteX2" fmla="*/ 5635915 w 6262030"/>
              <a:gd name="connsiteY2" fmla="*/ 0 h 5672026"/>
              <a:gd name="connsiteX3" fmla="*/ 6262030 w 6262030"/>
              <a:gd name="connsiteY3" fmla="*/ 305288 h 5672026"/>
              <a:gd name="connsiteX4" fmla="*/ 5907718 w 6262030"/>
              <a:gd name="connsiteY4" fmla="*/ 5400223 h 5672026"/>
              <a:gd name="connsiteX5" fmla="*/ 5635915 w 6262030"/>
              <a:gd name="connsiteY5" fmla="*/ 5672026 h 5672026"/>
              <a:gd name="connsiteX6" fmla="*/ 271803 w 6262030"/>
              <a:gd name="connsiteY6" fmla="*/ 5672026 h 5672026"/>
              <a:gd name="connsiteX7" fmla="*/ 0 w 6262030"/>
              <a:gd name="connsiteY7" fmla="*/ 5400223 h 5672026"/>
              <a:gd name="connsiteX8" fmla="*/ 0 w 6262030"/>
              <a:gd name="connsiteY8" fmla="*/ 271803 h 5672026"/>
              <a:gd name="connsiteX0" fmla="*/ 0 w 6248453"/>
              <a:gd name="connsiteY0" fmla="*/ 271803 h 5672026"/>
              <a:gd name="connsiteX1" fmla="*/ 271803 w 6248453"/>
              <a:gd name="connsiteY1" fmla="*/ 0 h 5672026"/>
              <a:gd name="connsiteX2" fmla="*/ 5635915 w 6248453"/>
              <a:gd name="connsiteY2" fmla="*/ 0 h 5672026"/>
              <a:gd name="connsiteX3" fmla="*/ 6248453 w 6248453"/>
              <a:gd name="connsiteY3" fmla="*/ 1083093 h 5672026"/>
              <a:gd name="connsiteX4" fmla="*/ 5907718 w 6248453"/>
              <a:gd name="connsiteY4" fmla="*/ 5400223 h 5672026"/>
              <a:gd name="connsiteX5" fmla="*/ 5635915 w 6248453"/>
              <a:gd name="connsiteY5" fmla="*/ 5672026 h 5672026"/>
              <a:gd name="connsiteX6" fmla="*/ 271803 w 6248453"/>
              <a:gd name="connsiteY6" fmla="*/ 5672026 h 5672026"/>
              <a:gd name="connsiteX7" fmla="*/ 0 w 6248453"/>
              <a:gd name="connsiteY7" fmla="*/ 5400223 h 5672026"/>
              <a:gd name="connsiteX8" fmla="*/ 0 w 6248453"/>
              <a:gd name="connsiteY8" fmla="*/ 271803 h 5672026"/>
              <a:gd name="connsiteX0" fmla="*/ 0 w 6269320"/>
              <a:gd name="connsiteY0" fmla="*/ 271912 h 5672135"/>
              <a:gd name="connsiteX1" fmla="*/ 271803 w 6269320"/>
              <a:gd name="connsiteY1" fmla="*/ 109 h 5672135"/>
              <a:gd name="connsiteX2" fmla="*/ 5635915 w 6269320"/>
              <a:gd name="connsiteY2" fmla="*/ 109 h 5672135"/>
              <a:gd name="connsiteX3" fmla="*/ 6248453 w 6269320"/>
              <a:gd name="connsiteY3" fmla="*/ 1083202 h 5672135"/>
              <a:gd name="connsiteX4" fmla="*/ 5907718 w 6269320"/>
              <a:gd name="connsiteY4" fmla="*/ 5400332 h 5672135"/>
              <a:gd name="connsiteX5" fmla="*/ 5635915 w 6269320"/>
              <a:gd name="connsiteY5" fmla="*/ 5672135 h 5672135"/>
              <a:gd name="connsiteX6" fmla="*/ 271803 w 6269320"/>
              <a:gd name="connsiteY6" fmla="*/ 5672135 h 5672135"/>
              <a:gd name="connsiteX7" fmla="*/ 0 w 6269320"/>
              <a:gd name="connsiteY7" fmla="*/ 5400332 h 5672135"/>
              <a:gd name="connsiteX8" fmla="*/ 0 w 6269320"/>
              <a:gd name="connsiteY8" fmla="*/ 271912 h 5672135"/>
              <a:gd name="connsiteX0" fmla="*/ 0 w 6269320"/>
              <a:gd name="connsiteY0" fmla="*/ 528316 h 5928539"/>
              <a:gd name="connsiteX1" fmla="*/ 5635915 w 6269320"/>
              <a:gd name="connsiteY1" fmla="*/ 256513 h 5928539"/>
              <a:gd name="connsiteX2" fmla="*/ 6248453 w 6269320"/>
              <a:gd name="connsiteY2" fmla="*/ 1339606 h 5928539"/>
              <a:gd name="connsiteX3" fmla="*/ 5907718 w 6269320"/>
              <a:gd name="connsiteY3" fmla="*/ 5656736 h 5928539"/>
              <a:gd name="connsiteX4" fmla="*/ 5635915 w 6269320"/>
              <a:gd name="connsiteY4" fmla="*/ 5928539 h 5928539"/>
              <a:gd name="connsiteX5" fmla="*/ 271803 w 6269320"/>
              <a:gd name="connsiteY5" fmla="*/ 5928539 h 5928539"/>
              <a:gd name="connsiteX6" fmla="*/ 0 w 6269320"/>
              <a:gd name="connsiteY6" fmla="*/ 5656736 h 5928539"/>
              <a:gd name="connsiteX7" fmla="*/ 0 w 6269320"/>
              <a:gd name="connsiteY7" fmla="*/ 528316 h 5928539"/>
              <a:gd name="connsiteX0" fmla="*/ 0 w 6269320"/>
              <a:gd name="connsiteY0" fmla="*/ 300159 h 5700382"/>
              <a:gd name="connsiteX1" fmla="*/ 5635915 w 6269320"/>
              <a:gd name="connsiteY1" fmla="*/ 28356 h 5700382"/>
              <a:gd name="connsiteX2" fmla="*/ 6248453 w 6269320"/>
              <a:gd name="connsiteY2" fmla="*/ 1111449 h 5700382"/>
              <a:gd name="connsiteX3" fmla="*/ 5907718 w 6269320"/>
              <a:gd name="connsiteY3" fmla="*/ 5428579 h 5700382"/>
              <a:gd name="connsiteX4" fmla="*/ 5635915 w 6269320"/>
              <a:gd name="connsiteY4" fmla="*/ 5700382 h 5700382"/>
              <a:gd name="connsiteX5" fmla="*/ 271803 w 6269320"/>
              <a:gd name="connsiteY5" fmla="*/ 5700382 h 5700382"/>
              <a:gd name="connsiteX6" fmla="*/ 0 w 6269320"/>
              <a:gd name="connsiteY6" fmla="*/ 5428579 h 5700382"/>
              <a:gd name="connsiteX7" fmla="*/ 0 w 6269320"/>
              <a:gd name="connsiteY7" fmla="*/ 300159 h 5700382"/>
              <a:gd name="connsiteX0" fmla="*/ 0 w 6300837"/>
              <a:gd name="connsiteY0" fmla="*/ 1420 h 5401643"/>
              <a:gd name="connsiteX1" fmla="*/ 6070489 w 6300837"/>
              <a:gd name="connsiteY1" fmla="*/ 236042 h 5401643"/>
              <a:gd name="connsiteX2" fmla="*/ 6248453 w 6300837"/>
              <a:gd name="connsiteY2" fmla="*/ 812710 h 5401643"/>
              <a:gd name="connsiteX3" fmla="*/ 5907718 w 6300837"/>
              <a:gd name="connsiteY3" fmla="*/ 5129840 h 5401643"/>
              <a:gd name="connsiteX4" fmla="*/ 5635915 w 6300837"/>
              <a:gd name="connsiteY4" fmla="*/ 5401643 h 5401643"/>
              <a:gd name="connsiteX5" fmla="*/ 271803 w 6300837"/>
              <a:gd name="connsiteY5" fmla="*/ 5401643 h 5401643"/>
              <a:gd name="connsiteX6" fmla="*/ 0 w 6300837"/>
              <a:gd name="connsiteY6" fmla="*/ 5129840 h 5401643"/>
              <a:gd name="connsiteX7" fmla="*/ 0 w 6300837"/>
              <a:gd name="connsiteY7" fmla="*/ 1420 h 5401643"/>
              <a:gd name="connsiteX0" fmla="*/ 0 w 6316454"/>
              <a:gd name="connsiteY0" fmla="*/ 16323 h 5416546"/>
              <a:gd name="connsiteX1" fmla="*/ 6142411 w 6316454"/>
              <a:gd name="connsiteY1" fmla="*/ 99777 h 5416546"/>
              <a:gd name="connsiteX2" fmla="*/ 6248453 w 6316454"/>
              <a:gd name="connsiteY2" fmla="*/ 827613 h 5416546"/>
              <a:gd name="connsiteX3" fmla="*/ 5907718 w 6316454"/>
              <a:gd name="connsiteY3" fmla="*/ 5144743 h 5416546"/>
              <a:gd name="connsiteX4" fmla="*/ 5635915 w 6316454"/>
              <a:gd name="connsiteY4" fmla="*/ 5416546 h 5416546"/>
              <a:gd name="connsiteX5" fmla="*/ 271803 w 6316454"/>
              <a:gd name="connsiteY5" fmla="*/ 5416546 h 5416546"/>
              <a:gd name="connsiteX6" fmla="*/ 0 w 6316454"/>
              <a:gd name="connsiteY6" fmla="*/ 5144743 h 5416546"/>
              <a:gd name="connsiteX7" fmla="*/ 0 w 6316454"/>
              <a:gd name="connsiteY7" fmla="*/ 16323 h 5416546"/>
              <a:gd name="connsiteX0" fmla="*/ 0 w 6325439"/>
              <a:gd name="connsiteY0" fmla="*/ 16323 h 5416546"/>
              <a:gd name="connsiteX1" fmla="*/ 6142411 w 6325439"/>
              <a:gd name="connsiteY1" fmla="*/ 99777 h 5416546"/>
              <a:gd name="connsiteX2" fmla="*/ 6248453 w 6325439"/>
              <a:gd name="connsiteY2" fmla="*/ 827613 h 5416546"/>
              <a:gd name="connsiteX3" fmla="*/ 5907718 w 6325439"/>
              <a:gd name="connsiteY3" fmla="*/ 5144743 h 5416546"/>
              <a:gd name="connsiteX4" fmla="*/ 5635915 w 6325439"/>
              <a:gd name="connsiteY4" fmla="*/ 5416546 h 5416546"/>
              <a:gd name="connsiteX5" fmla="*/ 271803 w 6325439"/>
              <a:gd name="connsiteY5" fmla="*/ 5416546 h 5416546"/>
              <a:gd name="connsiteX6" fmla="*/ 0 w 6325439"/>
              <a:gd name="connsiteY6" fmla="*/ 5144743 h 5416546"/>
              <a:gd name="connsiteX7" fmla="*/ 0 w 6325439"/>
              <a:gd name="connsiteY7" fmla="*/ 16323 h 5416546"/>
              <a:gd name="connsiteX0" fmla="*/ 0 w 6289617"/>
              <a:gd name="connsiteY0" fmla="*/ 16323 h 5416546"/>
              <a:gd name="connsiteX1" fmla="*/ 6142411 w 6289617"/>
              <a:gd name="connsiteY1" fmla="*/ 99777 h 5416546"/>
              <a:gd name="connsiteX2" fmla="*/ 6248453 w 6289617"/>
              <a:gd name="connsiteY2" fmla="*/ 827613 h 5416546"/>
              <a:gd name="connsiteX3" fmla="*/ 5907718 w 6289617"/>
              <a:gd name="connsiteY3" fmla="*/ 5144743 h 5416546"/>
              <a:gd name="connsiteX4" fmla="*/ 5635915 w 6289617"/>
              <a:gd name="connsiteY4" fmla="*/ 5416546 h 5416546"/>
              <a:gd name="connsiteX5" fmla="*/ 271803 w 6289617"/>
              <a:gd name="connsiteY5" fmla="*/ 5416546 h 5416546"/>
              <a:gd name="connsiteX6" fmla="*/ 0 w 6289617"/>
              <a:gd name="connsiteY6" fmla="*/ 5144743 h 5416546"/>
              <a:gd name="connsiteX7" fmla="*/ 0 w 6289617"/>
              <a:gd name="connsiteY7" fmla="*/ 16323 h 5416546"/>
              <a:gd name="connsiteX0" fmla="*/ 0 w 6289617"/>
              <a:gd name="connsiteY0" fmla="*/ 1562 h 5401785"/>
              <a:gd name="connsiteX1" fmla="*/ 6142411 w 6289617"/>
              <a:gd name="connsiteY1" fmla="*/ 85016 h 5401785"/>
              <a:gd name="connsiteX2" fmla="*/ 6248453 w 6289617"/>
              <a:gd name="connsiteY2" fmla="*/ 812852 h 5401785"/>
              <a:gd name="connsiteX3" fmla="*/ 5907718 w 6289617"/>
              <a:gd name="connsiteY3" fmla="*/ 5129982 h 5401785"/>
              <a:gd name="connsiteX4" fmla="*/ 5635915 w 6289617"/>
              <a:gd name="connsiteY4" fmla="*/ 5401785 h 5401785"/>
              <a:gd name="connsiteX5" fmla="*/ 271803 w 6289617"/>
              <a:gd name="connsiteY5" fmla="*/ 5401785 h 5401785"/>
              <a:gd name="connsiteX6" fmla="*/ 0 w 6289617"/>
              <a:gd name="connsiteY6" fmla="*/ 5129982 h 5401785"/>
              <a:gd name="connsiteX7" fmla="*/ 0 w 6289617"/>
              <a:gd name="connsiteY7" fmla="*/ 1562 h 5401785"/>
              <a:gd name="connsiteX0" fmla="*/ 0 w 6158290"/>
              <a:gd name="connsiteY0" fmla="*/ 1562 h 5401785"/>
              <a:gd name="connsiteX1" fmla="*/ 6142411 w 6158290"/>
              <a:gd name="connsiteY1" fmla="*/ 85016 h 5401785"/>
              <a:gd name="connsiteX2" fmla="*/ 6080259 w 6158290"/>
              <a:gd name="connsiteY2" fmla="*/ 3304114 h 5401785"/>
              <a:gd name="connsiteX3" fmla="*/ 5907718 w 6158290"/>
              <a:gd name="connsiteY3" fmla="*/ 5129982 h 5401785"/>
              <a:gd name="connsiteX4" fmla="*/ 5635915 w 6158290"/>
              <a:gd name="connsiteY4" fmla="*/ 5401785 h 5401785"/>
              <a:gd name="connsiteX5" fmla="*/ 271803 w 6158290"/>
              <a:gd name="connsiteY5" fmla="*/ 5401785 h 5401785"/>
              <a:gd name="connsiteX6" fmla="*/ 0 w 6158290"/>
              <a:gd name="connsiteY6" fmla="*/ 5129982 h 5401785"/>
              <a:gd name="connsiteX7" fmla="*/ 0 w 6158290"/>
              <a:gd name="connsiteY7" fmla="*/ 1562 h 5401785"/>
              <a:gd name="connsiteX0" fmla="*/ 0 w 6142411"/>
              <a:gd name="connsiteY0" fmla="*/ 1562 h 5401785"/>
              <a:gd name="connsiteX1" fmla="*/ 6142411 w 6142411"/>
              <a:gd name="connsiteY1" fmla="*/ 85016 h 5401785"/>
              <a:gd name="connsiteX2" fmla="*/ 6080259 w 6142411"/>
              <a:gd name="connsiteY2" fmla="*/ 3304114 h 5401785"/>
              <a:gd name="connsiteX3" fmla="*/ 5907718 w 6142411"/>
              <a:gd name="connsiteY3" fmla="*/ 5129982 h 5401785"/>
              <a:gd name="connsiteX4" fmla="*/ 5635915 w 6142411"/>
              <a:gd name="connsiteY4" fmla="*/ 5401785 h 5401785"/>
              <a:gd name="connsiteX5" fmla="*/ 271803 w 6142411"/>
              <a:gd name="connsiteY5" fmla="*/ 5401785 h 5401785"/>
              <a:gd name="connsiteX6" fmla="*/ 0 w 6142411"/>
              <a:gd name="connsiteY6" fmla="*/ 5129982 h 5401785"/>
              <a:gd name="connsiteX7" fmla="*/ 0 w 6142411"/>
              <a:gd name="connsiteY7" fmla="*/ 1562 h 5401785"/>
              <a:gd name="connsiteX0" fmla="*/ 0 w 6155779"/>
              <a:gd name="connsiteY0" fmla="*/ 1259 h 5429429"/>
              <a:gd name="connsiteX1" fmla="*/ 6155779 w 6155779"/>
              <a:gd name="connsiteY1" fmla="*/ 112660 h 5429429"/>
              <a:gd name="connsiteX2" fmla="*/ 6093627 w 6155779"/>
              <a:gd name="connsiteY2" fmla="*/ 3331758 h 5429429"/>
              <a:gd name="connsiteX3" fmla="*/ 5921086 w 6155779"/>
              <a:gd name="connsiteY3" fmla="*/ 5157626 h 5429429"/>
              <a:gd name="connsiteX4" fmla="*/ 5649283 w 6155779"/>
              <a:gd name="connsiteY4" fmla="*/ 5429429 h 5429429"/>
              <a:gd name="connsiteX5" fmla="*/ 285171 w 6155779"/>
              <a:gd name="connsiteY5" fmla="*/ 5429429 h 5429429"/>
              <a:gd name="connsiteX6" fmla="*/ 13368 w 6155779"/>
              <a:gd name="connsiteY6" fmla="*/ 5157626 h 5429429"/>
              <a:gd name="connsiteX7" fmla="*/ 0 w 6155779"/>
              <a:gd name="connsiteY7" fmla="*/ 1259 h 5429429"/>
              <a:gd name="connsiteX0" fmla="*/ 0 w 6170114"/>
              <a:gd name="connsiteY0" fmla="*/ 1555 h 5429725"/>
              <a:gd name="connsiteX1" fmla="*/ 6170114 w 6170114"/>
              <a:gd name="connsiteY1" fmla="*/ 85492 h 5429725"/>
              <a:gd name="connsiteX2" fmla="*/ 6093627 w 6170114"/>
              <a:gd name="connsiteY2" fmla="*/ 3332054 h 5429725"/>
              <a:gd name="connsiteX3" fmla="*/ 5921086 w 6170114"/>
              <a:gd name="connsiteY3" fmla="*/ 5157922 h 5429725"/>
              <a:gd name="connsiteX4" fmla="*/ 5649283 w 6170114"/>
              <a:gd name="connsiteY4" fmla="*/ 5429725 h 5429725"/>
              <a:gd name="connsiteX5" fmla="*/ 285171 w 6170114"/>
              <a:gd name="connsiteY5" fmla="*/ 5429725 h 5429725"/>
              <a:gd name="connsiteX6" fmla="*/ 13368 w 6170114"/>
              <a:gd name="connsiteY6" fmla="*/ 5157922 h 5429725"/>
              <a:gd name="connsiteX7" fmla="*/ 0 w 6170114"/>
              <a:gd name="connsiteY7" fmla="*/ 1555 h 5429725"/>
              <a:gd name="connsiteX0" fmla="*/ 0 w 6170114"/>
              <a:gd name="connsiteY0" fmla="*/ 1555 h 5429725"/>
              <a:gd name="connsiteX1" fmla="*/ 6170114 w 6170114"/>
              <a:gd name="connsiteY1" fmla="*/ 85492 h 5429725"/>
              <a:gd name="connsiteX2" fmla="*/ 6093627 w 6170114"/>
              <a:gd name="connsiteY2" fmla="*/ 3332054 h 5429725"/>
              <a:gd name="connsiteX3" fmla="*/ 5921086 w 6170114"/>
              <a:gd name="connsiteY3" fmla="*/ 5157922 h 5429725"/>
              <a:gd name="connsiteX4" fmla="*/ 5649283 w 6170114"/>
              <a:gd name="connsiteY4" fmla="*/ 5429725 h 5429725"/>
              <a:gd name="connsiteX5" fmla="*/ 285171 w 6170114"/>
              <a:gd name="connsiteY5" fmla="*/ 5429725 h 5429725"/>
              <a:gd name="connsiteX6" fmla="*/ 13368 w 6170114"/>
              <a:gd name="connsiteY6" fmla="*/ 5157922 h 5429725"/>
              <a:gd name="connsiteX7" fmla="*/ 0 w 6170114"/>
              <a:gd name="connsiteY7" fmla="*/ 1555 h 5429725"/>
              <a:gd name="connsiteX0" fmla="*/ 0 w 6170114"/>
              <a:gd name="connsiteY0" fmla="*/ 1555 h 5429741"/>
              <a:gd name="connsiteX1" fmla="*/ 6170114 w 6170114"/>
              <a:gd name="connsiteY1" fmla="*/ 85492 h 5429741"/>
              <a:gd name="connsiteX2" fmla="*/ 6093627 w 6170114"/>
              <a:gd name="connsiteY2" fmla="*/ 3332054 h 5429741"/>
              <a:gd name="connsiteX3" fmla="*/ 5921086 w 6170114"/>
              <a:gd name="connsiteY3" fmla="*/ 5157922 h 5429741"/>
              <a:gd name="connsiteX4" fmla="*/ 5649283 w 6170114"/>
              <a:gd name="connsiteY4" fmla="*/ 5429725 h 5429741"/>
              <a:gd name="connsiteX5" fmla="*/ 285171 w 6170114"/>
              <a:gd name="connsiteY5" fmla="*/ 5429725 h 5429741"/>
              <a:gd name="connsiteX6" fmla="*/ 13368 w 6170114"/>
              <a:gd name="connsiteY6" fmla="*/ 5157922 h 5429741"/>
              <a:gd name="connsiteX7" fmla="*/ 0 w 6170114"/>
              <a:gd name="connsiteY7" fmla="*/ 1555 h 5429741"/>
              <a:gd name="connsiteX0" fmla="*/ 0 w 6170114"/>
              <a:gd name="connsiteY0" fmla="*/ 1555 h 5433192"/>
              <a:gd name="connsiteX1" fmla="*/ 6170114 w 6170114"/>
              <a:gd name="connsiteY1" fmla="*/ 85492 h 5433192"/>
              <a:gd name="connsiteX2" fmla="*/ 6093627 w 6170114"/>
              <a:gd name="connsiteY2" fmla="*/ 3332054 h 5433192"/>
              <a:gd name="connsiteX3" fmla="*/ 5921086 w 6170114"/>
              <a:gd name="connsiteY3" fmla="*/ 5157922 h 5433192"/>
              <a:gd name="connsiteX4" fmla="*/ 5649283 w 6170114"/>
              <a:gd name="connsiteY4" fmla="*/ 5429725 h 5433192"/>
              <a:gd name="connsiteX5" fmla="*/ 300989 w 6170114"/>
              <a:gd name="connsiteY5" fmla="*/ 5433176 h 5433192"/>
              <a:gd name="connsiteX6" fmla="*/ 13368 w 6170114"/>
              <a:gd name="connsiteY6" fmla="*/ 5157922 h 5433192"/>
              <a:gd name="connsiteX7" fmla="*/ 0 w 6170114"/>
              <a:gd name="connsiteY7" fmla="*/ 1555 h 5433192"/>
              <a:gd name="connsiteX0" fmla="*/ 0 w 6170114"/>
              <a:gd name="connsiteY0" fmla="*/ 1555 h 5431435"/>
              <a:gd name="connsiteX1" fmla="*/ 6170114 w 6170114"/>
              <a:gd name="connsiteY1" fmla="*/ 85492 h 5431435"/>
              <a:gd name="connsiteX2" fmla="*/ 6093627 w 6170114"/>
              <a:gd name="connsiteY2" fmla="*/ 3332054 h 5431435"/>
              <a:gd name="connsiteX3" fmla="*/ 5921086 w 6170114"/>
              <a:gd name="connsiteY3" fmla="*/ 5157922 h 5431435"/>
              <a:gd name="connsiteX4" fmla="*/ 5649283 w 6170114"/>
              <a:gd name="connsiteY4" fmla="*/ 5429725 h 5431435"/>
              <a:gd name="connsiteX5" fmla="*/ 18401 w 6170114"/>
              <a:gd name="connsiteY5" fmla="*/ 5431419 h 5431435"/>
              <a:gd name="connsiteX6" fmla="*/ 13368 w 6170114"/>
              <a:gd name="connsiteY6" fmla="*/ 5157922 h 5431435"/>
              <a:gd name="connsiteX7" fmla="*/ 0 w 6170114"/>
              <a:gd name="connsiteY7" fmla="*/ 1555 h 5431435"/>
              <a:gd name="connsiteX0" fmla="*/ 0 w 6170114"/>
              <a:gd name="connsiteY0" fmla="*/ 1555 h 5432569"/>
              <a:gd name="connsiteX1" fmla="*/ 6170114 w 6170114"/>
              <a:gd name="connsiteY1" fmla="*/ 85492 h 5432569"/>
              <a:gd name="connsiteX2" fmla="*/ 6093627 w 6170114"/>
              <a:gd name="connsiteY2" fmla="*/ 3332054 h 5432569"/>
              <a:gd name="connsiteX3" fmla="*/ 5921086 w 6170114"/>
              <a:gd name="connsiteY3" fmla="*/ 5157922 h 5432569"/>
              <a:gd name="connsiteX4" fmla="*/ 5649283 w 6170114"/>
              <a:gd name="connsiteY4" fmla="*/ 5429725 h 5432569"/>
              <a:gd name="connsiteX5" fmla="*/ 18401 w 6170114"/>
              <a:gd name="connsiteY5" fmla="*/ 5431419 h 5432569"/>
              <a:gd name="connsiteX6" fmla="*/ 11777 w 6170114"/>
              <a:gd name="connsiteY6" fmla="*/ 5430986 h 5432569"/>
              <a:gd name="connsiteX7" fmla="*/ 0 w 6170114"/>
              <a:gd name="connsiteY7" fmla="*/ 1555 h 5432569"/>
              <a:gd name="connsiteX0" fmla="*/ 0 w 6170114"/>
              <a:gd name="connsiteY0" fmla="*/ 1555 h 5432569"/>
              <a:gd name="connsiteX1" fmla="*/ 6170114 w 6170114"/>
              <a:gd name="connsiteY1" fmla="*/ 85492 h 5432569"/>
              <a:gd name="connsiteX2" fmla="*/ 6093627 w 6170114"/>
              <a:gd name="connsiteY2" fmla="*/ 3332054 h 5432569"/>
              <a:gd name="connsiteX3" fmla="*/ 5921086 w 6170114"/>
              <a:gd name="connsiteY3" fmla="*/ 5157922 h 5432569"/>
              <a:gd name="connsiteX4" fmla="*/ 5883603 w 6170114"/>
              <a:gd name="connsiteY4" fmla="*/ 5399434 h 5432569"/>
              <a:gd name="connsiteX5" fmla="*/ 18401 w 6170114"/>
              <a:gd name="connsiteY5" fmla="*/ 5431419 h 5432569"/>
              <a:gd name="connsiteX6" fmla="*/ 11777 w 6170114"/>
              <a:gd name="connsiteY6" fmla="*/ 5430986 h 5432569"/>
              <a:gd name="connsiteX7" fmla="*/ 0 w 6170114"/>
              <a:gd name="connsiteY7" fmla="*/ 1555 h 5432569"/>
              <a:gd name="connsiteX0" fmla="*/ 0 w 6170114"/>
              <a:gd name="connsiteY0" fmla="*/ 1555 h 5432569"/>
              <a:gd name="connsiteX1" fmla="*/ 6170114 w 6170114"/>
              <a:gd name="connsiteY1" fmla="*/ 85492 h 5432569"/>
              <a:gd name="connsiteX2" fmla="*/ 6093627 w 6170114"/>
              <a:gd name="connsiteY2" fmla="*/ 3332054 h 5432569"/>
              <a:gd name="connsiteX3" fmla="*/ 5921086 w 6170114"/>
              <a:gd name="connsiteY3" fmla="*/ 5157922 h 5432569"/>
              <a:gd name="connsiteX4" fmla="*/ 5883603 w 6170114"/>
              <a:gd name="connsiteY4" fmla="*/ 5399434 h 5432569"/>
              <a:gd name="connsiteX5" fmla="*/ 18401 w 6170114"/>
              <a:gd name="connsiteY5" fmla="*/ 5431419 h 5432569"/>
              <a:gd name="connsiteX6" fmla="*/ 11777 w 6170114"/>
              <a:gd name="connsiteY6" fmla="*/ 5430986 h 5432569"/>
              <a:gd name="connsiteX7" fmla="*/ 0 w 6170114"/>
              <a:gd name="connsiteY7" fmla="*/ 1555 h 5432569"/>
              <a:gd name="connsiteX0" fmla="*/ 0 w 6170114"/>
              <a:gd name="connsiteY0" fmla="*/ 1555 h 5432569"/>
              <a:gd name="connsiteX1" fmla="*/ 6170114 w 6170114"/>
              <a:gd name="connsiteY1" fmla="*/ 85492 h 5432569"/>
              <a:gd name="connsiteX2" fmla="*/ 6093627 w 6170114"/>
              <a:gd name="connsiteY2" fmla="*/ 3332054 h 5432569"/>
              <a:gd name="connsiteX3" fmla="*/ 5921086 w 6170114"/>
              <a:gd name="connsiteY3" fmla="*/ 5157922 h 5432569"/>
              <a:gd name="connsiteX4" fmla="*/ 5883603 w 6170114"/>
              <a:gd name="connsiteY4" fmla="*/ 5399434 h 5432569"/>
              <a:gd name="connsiteX5" fmla="*/ 18401 w 6170114"/>
              <a:gd name="connsiteY5" fmla="*/ 5431419 h 5432569"/>
              <a:gd name="connsiteX6" fmla="*/ 11777 w 6170114"/>
              <a:gd name="connsiteY6" fmla="*/ 5430986 h 5432569"/>
              <a:gd name="connsiteX7" fmla="*/ 0 w 6170114"/>
              <a:gd name="connsiteY7" fmla="*/ 1555 h 5432569"/>
              <a:gd name="connsiteX0" fmla="*/ 0 w 6170114"/>
              <a:gd name="connsiteY0" fmla="*/ 1555 h 5432569"/>
              <a:gd name="connsiteX1" fmla="*/ 6170114 w 6170114"/>
              <a:gd name="connsiteY1" fmla="*/ 85492 h 5432569"/>
              <a:gd name="connsiteX2" fmla="*/ 6093627 w 6170114"/>
              <a:gd name="connsiteY2" fmla="*/ 3332054 h 5432569"/>
              <a:gd name="connsiteX3" fmla="*/ 5882396 w 6170114"/>
              <a:gd name="connsiteY3" fmla="*/ 5404791 h 5432569"/>
              <a:gd name="connsiteX4" fmla="*/ 5883603 w 6170114"/>
              <a:gd name="connsiteY4" fmla="*/ 5399434 h 5432569"/>
              <a:gd name="connsiteX5" fmla="*/ 18401 w 6170114"/>
              <a:gd name="connsiteY5" fmla="*/ 5431419 h 5432569"/>
              <a:gd name="connsiteX6" fmla="*/ 11777 w 6170114"/>
              <a:gd name="connsiteY6" fmla="*/ 5430986 h 5432569"/>
              <a:gd name="connsiteX7" fmla="*/ 0 w 6170114"/>
              <a:gd name="connsiteY7" fmla="*/ 1555 h 5432569"/>
              <a:gd name="connsiteX0" fmla="*/ 0 w 6170114"/>
              <a:gd name="connsiteY0" fmla="*/ 1555 h 5432569"/>
              <a:gd name="connsiteX1" fmla="*/ 6170114 w 6170114"/>
              <a:gd name="connsiteY1" fmla="*/ 85492 h 5432569"/>
              <a:gd name="connsiteX2" fmla="*/ 6093627 w 6170114"/>
              <a:gd name="connsiteY2" fmla="*/ 3332054 h 5432569"/>
              <a:gd name="connsiteX3" fmla="*/ 5882396 w 6170114"/>
              <a:gd name="connsiteY3" fmla="*/ 5404791 h 5432569"/>
              <a:gd name="connsiteX4" fmla="*/ 5897352 w 6170114"/>
              <a:gd name="connsiteY4" fmla="*/ 5399674 h 5432569"/>
              <a:gd name="connsiteX5" fmla="*/ 18401 w 6170114"/>
              <a:gd name="connsiteY5" fmla="*/ 5431419 h 5432569"/>
              <a:gd name="connsiteX6" fmla="*/ 11777 w 6170114"/>
              <a:gd name="connsiteY6" fmla="*/ 5430986 h 5432569"/>
              <a:gd name="connsiteX7" fmla="*/ 0 w 6170114"/>
              <a:gd name="connsiteY7" fmla="*/ 1555 h 5432569"/>
              <a:gd name="connsiteX0" fmla="*/ 0 w 6170114"/>
              <a:gd name="connsiteY0" fmla="*/ 1555 h 5432569"/>
              <a:gd name="connsiteX1" fmla="*/ 6170114 w 6170114"/>
              <a:gd name="connsiteY1" fmla="*/ 85492 h 5432569"/>
              <a:gd name="connsiteX2" fmla="*/ 6093627 w 6170114"/>
              <a:gd name="connsiteY2" fmla="*/ 3332054 h 5432569"/>
              <a:gd name="connsiteX3" fmla="*/ 5896085 w 6170114"/>
              <a:gd name="connsiteY3" fmla="*/ 5408468 h 5432569"/>
              <a:gd name="connsiteX4" fmla="*/ 5897352 w 6170114"/>
              <a:gd name="connsiteY4" fmla="*/ 5399674 h 5432569"/>
              <a:gd name="connsiteX5" fmla="*/ 18401 w 6170114"/>
              <a:gd name="connsiteY5" fmla="*/ 5431419 h 5432569"/>
              <a:gd name="connsiteX6" fmla="*/ 11777 w 6170114"/>
              <a:gd name="connsiteY6" fmla="*/ 5430986 h 5432569"/>
              <a:gd name="connsiteX7" fmla="*/ 0 w 6170114"/>
              <a:gd name="connsiteY7" fmla="*/ 1555 h 5432569"/>
              <a:gd name="connsiteX0" fmla="*/ 0 w 6170114"/>
              <a:gd name="connsiteY0" fmla="*/ 1555 h 5461294"/>
              <a:gd name="connsiteX1" fmla="*/ 6170114 w 6170114"/>
              <a:gd name="connsiteY1" fmla="*/ 85492 h 5461294"/>
              <a:gd name="connsiteX2" fmla="*/ 6093627 w 6170114"/>
              <a:gd name="connsiteY2" fmla="*/ 3332054 h 5461294"/>
              <a:gd name="connsiteX3" fmla="*/ 5896085 w 6170114"/>
              <a:gd name="connsiteY3" fmla="*/ 5408468 h 5461294"/>
              <a:gd name="connsiteX4" fmla="*/ 5897352 w 6170114"/>
              <a:gd name="connsiteY4" fmla="*/ 5399674 h 5461294"/>
              <a:gd name="connsiteX5" fmla="*/ 18401 w 6170114"/>
              <a:gd name="connsiteY5" fmla="*/ 5431419 h 5461294"/>
              <a:gd name="connsiteX6" fmla="*/ 83832 w 6170114"/>
              <a:gd name="connsiteY6" fmla="*/ 5461278 h 5461294"/>
              <a:gd name="connsiteX7" fmla="*/ 0 w 6170114"/>
              <a:gd name="connsiteY7" fmla="*/ 1555 h 5461294"/>
              <a:gd name="connsiteX0" fmla="*/ 0 w 6170114"/>
              <a:gd name="connsiteY0" fmla="*/ 1555 h 5461278"/>
              <a:gd name="connsiteX1" fmla="*/ 6170114 w 6170114"/>
              <a:gd name="connsiteY1" fmla="*/ 85492 h 5461278"/>
              <a:gd name="connsiteX2" fmla="*/ 6093627 w 6170114"/>
              <a:gd name="connsiteY2" fmla="*/ 3332054 h 5461278"/>
              <a:gd name="connsiteX3" fmla="*/ 5896085 w 6170114"/>
              <a:gd name="connsiteY3" fmla="*/ 5408468 h 5461278"/>
              <a:gd name="connsiteX4" fmla="*/ 5897352 w 6170114"/>
              <a:gd name="connsiteY4" fmla="*/ 5399674 h 5461278"/>
              <a:gd name="connsiteX5" fmla="*/ 83832 w 6170114"/>
              <a:gd name="connsiteY5" fmla="*/ 5461278 h 5461278"/>
              <a:gd name="connsiteX6" fmla="*/ 0 w 6170114"/>
              <a:gd name="connsiteY6" fmla="*/ 1555 h 5461278"/>
              <a:gd name="connsiteX0" fmla="*/ 0 w 6170114"/>
              <a:gd name="connsiteY0" fmla="*/ 1555 h 5426358"/>
              <a:gd name="connsiteX1" fmla="*/ 6170114 w 6170114"/>
              <a:gd name="connsiteY1" fmla="*/ 85492 h 5426358"/>
              <a:gd name="connsiteX2" fmla="*/ 6093627 w 6170114"/>
              <a:gd name="connsiteY2" fmla="*/ 3332054 h 5426358"/>
              <a:gd name="connsiteX3" fmla="*/ 5896085 w 6170114"/>
              <a:gd name="connsiteY3" fmla="*/ 5408468 h 5426358"/>
              <a:gd name="connsiteX4" fmla="*/ 5897352 w 6170114"/>
              <a:gd name="connsiteY4" fmla="*/ 5399674 h 5426358"/>
              <a:gd name="connsiteX5" fmla="*/ 84441 w 6170114"/>
              <a:gd name="connsiteY5" fmla="*/ 5426358 h 5426358"/>
              <a:gd name="connsiteX6" fmla="*/ 0 w 6170114"/>
              <a:gd name="connsiteY6" fmla="*/ 1555 h 5426358"/>
              <a:gd name="connsiteX0" fmla="*/ 0 w 6170114"/>
              <a:gd name="connsiteY0" fmla="*/ 1555 h 5432707"/>
              <a:gd name="connsiteX1" fmla="*/ 6170114 w 6170114"/>
              <a:gd name="connsiteY1" fmla="*/ 85492 h 5432707"/>
              <a:gd name="connsiteX2" fmla="*/ 6093627 w 6170114"/>
              <a:gd name="connsiteY2" fmla="*/ 3332054 h 5432707"/>
              <a:gd name="connsiteX3" fmla="*/ 5896085 w 6170114"/>
              <a:gd name="connsiteY3" fmla="*/ 5408468 h 5432707"/>
              <a:gd name="connsiteX4" fmla="*/ 5897352 w 6170114"/>
              <a:gd name="connsiteY4" fmla="*/ 5399674 h 5432707"/>
              <a:gd name="connsiteX5" fmla="*/ 84330 w 6170114"/>
              <a:gd name="connsiteY5" fmla="*/ 5432707 h 5432707"/>
              <a:gd name="connsiteX6" fmla="*/ 0 w 6170114"/>
              <a:gd name="connsiteY6" fmla="*/ 1555 h 5432707"/>
              <a:gd name="connsiteX0" fmla="*/ 0 w 6170114"/>
              <a:gd name="connsiteY0" fmla="*/ 1555 h 5914360"/>
              <a:gd name="connsiteX1" fmla="*/ 6170114 w 6170114"/>
              <a:gd name="connsiteY1" fmla="*/ 85492 h 5914360"/>
              <a:gd name="connsiteX2" fmla="*/ 6093627 w 6170114"/>
              <a:gd name="connsiteY2" fmla="*/ 3332054 h 5914360"/>
              <a:gd name="connsiteX3" fmla="*/ 5896085 w 6170114"/>
              <a:gd name="connsiteY3" fmla="*/ 5408468 h 5914360"/>
              <a:gd name="connsiteX4" fmla="*/ 84330 w 6170114"/>
              <a:gd name="connsiteY4" fmla="*/ 5432707 h 5914360"/>
              <a:gd name="connsiteX5" fmla="*/ 0 w 6170114"/>
              <a:gd name="connsiteY5" fmla="*/ 1555 h 5914360"/>
              <a:gd name="connsiteX0" fmla="*/ 0 w 6170114"/>
              <a:gd name="connsiteY0" fmla="*/ 1555 h 5904692"/>
              <a:gd name="connsiteX1" fmla="*/ 6170114 w 6170114"/>
              <a:gd name="connsiteY1" fmla="*/ 85492 h 5904692"/>
              <a:gd name="connsiteX2" fmla="*/ 6093627 w 6170114"/>
              <a:gd name="connsiteY2" fmla="*/ 3332054 h 5904692"/>
              <a:gd name="connsiteX3" fmla="*/ 5899758 w 6170114"/>
              <a:gd name="connsiteY3" fmla="*/ 5379953 h 5904692"/>
              <a:gd name="connsiteX4" fmla="*/ 84330 w 6170114"/>
              <a:gd name="connsiteY4" fmla="*/ 5432707 h 5904692"/>
              <a:gd name="connsiteX5" fmla="*/ 0 w 6170114"/>
              <a:gd name="connsiteY5" fmla="*/ 1555 h 5904692"/>
              <a:gd name="connsiteX0" fmla="*/ 0 w 6170114"/>
              <a:gd name="connsiteY0" fmla="*/ 1555 h 5819842"/>
              <a:gd name="connsiteX1" fmla="*/ 6170114 w 6170114"/>
              <a:gd name="connsiteY1" fmla="*/ 85492 h 5819842"/>
              <a:gd name="connsiteX2" fmla="*/ 6093627 w 6170114"/>
              <a:gd name="connsiteY2" fmla="*/ 3332054 h 5819842"/>
              <a:gd name="connsiteX3" fmla="*/ 5899758 w 6170114"/>
              <a:gd name="connsiteY3" fmla="*/ 5379953 h 5819842"/>
              <a:gd name="connsiteX4" fmla="*/ 84330 w 6170114"/>
              <a:gd name="connsiteY4" fmla="*/ 5432707 h 5819842"/>
              <a:gd name="connsiteX5" fmla="*/ 0 w 6170114"/>
              <a:gd name="connsiteY5" fmla="*/ 1555 h 5819842"/>
              <a:gd name="connsiteX0" fmla="*/ 0 w 6170114"/>
              <a:gd name="connsiteY0" fmla="*/ 1555 h 5432941"/>
              <a:gd name="connsiteX1" fmla="*/ 6170114 w 6170114"/>
              <a:gd name="connsiteY1" fmla="*/ 85492 h 5432941"/>
              <a:gd name="connsiteX2" fmla="*/ 6093627 w 6170114"/>
              <a:gd name="connsiteY2" fmla="*/ 3332054 h 5432941"/>
              <a:gd name="connsiteX3" fmla="*/ 5899758 w 6170114"/>
              <a:gd name="connsiteY3" fmla="*/ 5379953 h 5432941"/>
              <a:gd name="connsiteX4" fmla="*/ 84330 w 6170114"/>
              <a:gd name="connsiteY4" fmla="*/ 5432707 h 5432941"/>
              <a:gd name="connsiteX5" fmla="*/ 0 w 6170114"/>
              <a:gd name="connsiteY5" fmla="*/ 1555 h 5432941"/>
              <a:gd name="connsiteX0" fmla="*/ 0 w 6170114"/>
              <a:gd name="connsiteY0" fmla="*/ 1555 h 5432941"/>
              <a:gd name="connsiteX1" fmla="*/ 6170114 w 6170114"/>
              <a:gd name="connsiteY1" fmla="*/ 85492 h 5432941"/>
              <a:gd name="connsiteX2" fmla="*/ 6093627 w 6170114"/>
              <a:gd name="connsiteY2" fmla="*/ 3332054 h 5432941"/>
              <a:gd name="connsiteX3" fmla="*/ 5899758 w 6170114"/>
              <a:gd name="connsiteY3" fmla="*/ 5379953 h 5432941"/>
              <a:gd name="connsiteX4" fmla="*/ 84330 w 6170114"/>
              <a:gd name="connsiteY4" fmla="*/ 5432707 h 5432941"/>
              <a:gd name="connsiteX5" fmla="*/ 0 w 6170114"/>
              <a:gd name="connsiteY5" fmla="*/ 1555 h 5432941"/>
              <a:gd name="connsiteX0" fmla="*/ 0 w 6101327"/>
              <a:gd name="connsiteY0" fmla="*/ 3286 h 5373137"/>
              <a:gd name="connsiteX1" fmla="*/ 6101327 w 6101327"/>
              <a:gd name="connsiteY1" fmla="*/ 25688 h 5373137"/>
              <a:gd name="connsiteX2" fmla="*/ 6024840 w 6101327"/>
              <a:gd name="connsiteY2" fmla="*/ 3272250 h 5373137"/>
              <a:gd name="connsiteX3" fmla="*/ 5830971 w 6101327"/>
              <a:gd name="connsiteY3" fmla="*/ 5320149 h 5373137"/>
              <a:gd name="connsiteX4" fmla="*/ 15543 w 6101327"/>
              <a:gd name="connsiteY4" fmla="*/ 5372903 h 5373137"/>
              <a:gd name="connsiteX5" fmla="*/ 0 w 6101327"/>
              <a:gd name="connsiteY5" fmla="*/ 3286 h 5373137"/>
              <a:gd name="connsiteX0" fmla="*/ 0 w 6177127"/>
              <a:gd name="connsiteY0" fmla="*/ 2303 h 5395706"/>
              <a:gd name="connsiteX1" fmla="*/ 6177127 w 6177127"/>
              <a:gd name="connsiteY1" fmla="*/ 48257 h 5395706"/>
              <a:gd name="connsiteX2" fmla="*/ 6100640 w 6177127"/>
              <a:gd name="connsiteY2" fmla="*/ 3294819 h 5395706"/>
              <a:gd name="connsiteX3" fmla="*/ 5906771 w 6177127"/>
              <a:gd name="connsiteY3" fmla="*/ 5342718 h 5395706"/>
              <a:gd name="connsiteX4" fmla="*/ 91343 w 6177127"/>
              <a:gd name="connsiteY4" fmla="*/ 5395472 h 5395706"/>
              <a:gd name="connsiteX5" fmla="*/ 0 w 6177127"/>
              <a:gd name="connsiteY5" fmla="*/ 2303 h 5395706"/>
              <a:gd name="connsiteX0" fmla="*/ 227 w 6177354"/>
              <a:gd name="connsiteY0" fmla="*/ 2303 h 5395706"/>
              <a:gd name="connsiteX1" fmla="*/ 6177354 w 6177354"/>
              <a:gd name="connsiteY1" fmla="*/ 48257 h 5395706"/>
              <a:gd name="connsiteX2" fmla="*/ 6100867 w 6177354"/>
              <a:gd name="connsiteY2" fmla="*/ 3294819 h 5395706"/>
              <a:gd name="connsiteX3" fmla="*/ 5906998 w 6177354"/>
              <a:gd name="connsiteY3" fmla="*/ 5342718 h 5395706"/>
              <a:gd name="connsiteX4" fmla="*/ 91570 w 6177354"/>
              <a:gd name="connsiteY4" fmla="*/ 5395472 h 5395706"/>
              <a:gd name="connsiteX5" fmla="*/ 227 w 6177354"/>
              <a:gd name="connsiteY5" fmla="*/ 2303 h 5395706"/>
              <a:gd name="connsiteX0" fmla="*/ 227 w 6157254"/>
              <a:gd name="connsiteY0" fmla="*/ 1310 h 5394713"/>
              <a:gd name="connsiteX1" fmla="*/ 6157254 w 6157254"/>
              <a:gd name="connsiteY1" fmla="*/ 107248 h 5394713"/>
              <a:gd name="connsiteX2" fmla="*/ 6100867 w 6157254"/>
              <a:gd name="connsiteY2" fmla="*/ 3293826 h 5394713"/>
              <a:gd name="connsiteX3" fmla="*/ 5906998 w 6157254"/>
              <a:gd name="connsiteY3" fmla="*/ 5341725 h 5394713"/>
              <a:gd name="connsiteX4" fmla="*/ 91570 w 6157254"/>
              <a:gd name="connsiteY4" fmla="*/ 5394479 h 5394713"/>
              <a:gd name="connsiteX5" fmla="*/ 227 w 6157254"/>
              <a:gd name="connsiteY5" fmla="*/ 1310 h 5394713"/>
              <a:gd name="connsiteX0" fmla="*/ 227 w 6173237"/>
              <a:gd name="connsiteY0" fmla="*/ 1369 h 5394772"/>
              <a:gd name="connsiteX1" fmla="*/ 6173237 w 6173237"/>
              <a:gd name="connsiteY1" fmla="*/ 101235 h 5394772"/>
              <a:gd name="connsiteX2" fmla="*/ 6100867 w 6173237"/>
              <a:gd name="connsiteY2" fmla="*/ 3293885 h 5394772"/>
              <a:gd name="connsiteX3" fmla="*/ 5906998 w 6173237"/>
              <a:gd name="connsiteY3" fmla="*/ 5341784 h 5394772"/>
              <a:gd name="connsiteX4" fmla="*/ 91570 w 6173237"/>
              <a:gd name="connsiteY4" fmla="*/ 5394538 h 5394772"/>
              <a:gd name="connsiteX5" fmla="*/ 227 w 6173237"/>
              <a:gd name="connsiteY5" fmla="*/ 1369 h 5394772"/>
              <a:gd name="connsiteX0" fmla="*/ 227 w 6173237"/>
              <a:gd name="connsiteY0" fmla="*/ 1369 h 5394772"/>
              <a:gd name="connsiteX1" fmla="*/ 6173237 w 6173237"/>
              <a:gd name="connsiteY1" fmla="*/ 101235 h 5394772"/>
              <a:gd name="connsiteX2" fmla="*/ 6100867 w 6173237"/>
              <a:gd name="connsiteY2" fmla="*/ 3293885 h 5394772"/>
              <a:gd name="connsiteX3" fmla="*/ 5906998 w 6173237"/>
              <a:gd name="connsiteY3" fmla="*/ 5341784 h 5394772"/>
              <a:gd name="connsiteX4" fmla="*/ 91570 w 6173237"/>
              <a:gd name="connsiteY4" fmla="*/ 5394538 h 5394772"/>
              <a:gd name="connsiteX5" fmla="*/ 227 w 6173237"/>
              <a:gd name="connsiteY5" fmla="*/ 1369 h 5394772"/>
              <a:gd name="connsiteX0" fmla="*/ 227 w 6173237"/>
              <a:gd name="connsiteY0" fmla="*/ 1369 h 5394772"/>
              <a:gd name="connsiteX1" fmla="*/ 6173237 w 6173237"/>
              <a:gd name="connsiteY1" fmla="*/ 101235 h 5394772"/>
              <a:gd name="connsiteX2" fmla="*/ 6100867 w 6173237"/>
              <a:gd name="connsiteY2" fmla="*/ 3293885 h 5394772"/>
              <a:gd name="connsiteX3" fmla="*/ 5906998 w 6173237"/>
              <a:gd name="connsiteY3" fmla="*/ 5341784 h 5394772"/>
              <a:gd name="connsiteX4" fmla="*/ 91570 w 6173237"/>
              <a:gd name="connsiteY4" fmla="*/ 5394538 h 5394772"/>
              <a:gd name="connsiteX5" fmla="*/ 227 w 6173237"/>
              <a:gd name="connsiteY5" fmla="*/ 1369 h 5394772"/>
              <a:gd name="connsiteX0" fmla="*/ 227 w 6173237"/>
              <a:gd name="connsiteY0" fmla="*/ 1369 h 5394772"/>
              <a:gd name="connsiteX1" fmla="*/ 6173237 w 6173237"/>
              <a:gd name="connsiteY1" fmla="*/ 101235 h 5394772"/>
              <a:gd name="connsiteX2" fmla="*/ 6100867 w 6173237"/>
              <a:gd name="connsiteY2" fmla="*/ 3293885 h 5394772"/>
              <a:gd name="connsiteX3" fmla="*/ 5906998 w 6173237"/>
              <a:gd name="connsiteY3" fmla="*/ 5341784 h 5394772"/>
              <a:gd name="connsiteX4" fmla="*/ 91570 w 6173237"/>
              <a:gd name="connsiteY4" fmla="*/ 5394538 h 5394772"/>
              <a:gd name="connsiteX5" fmla="*/ 227 w 6173237"/>
              <a:gd name="connsiteY5" fmla="*/ 1369 h 5394772"/>
              <a:gd name="connsiteX0" fmla="*/ 227 w 6173237"/>
              <a:gd name="connsiteY0" fmla="*/ 1369 h 5394772"/>
              <a:gd name="connsiteX1" fmla="*/ 6173237 w 6173237"/>
              <a:gd name="connsiteY1" fmla="*/ 101235 h 5394772"/>
              <a:gd name="connsiteX2" fmla="*/ 6100867 w 6173237"/>
              <a:gd name="connsiteY2" fmla="*/ 3293885 h 5394772"/>
              <a:gd name="connsiteX3" fmla="*/ 5906998 w 6173237"/>
              <a:gd name="connsiteY3" fmla="*/ 5341784 h 5394772"/>
              <a:gd name="connsiteX4" fmla="*/ 91570 w 6173237"/>
              <a:gd name="connsiteY4" fmla="*/ 5394538 h 5394772"/>
              <a:gd name="connsiteX5" fmla="*/ 227 w 6173237"/>
              <a:gd name="connsiteY5" fmla="*/ 1369 h 5394772"/>
              <a:gd name="connsiteX0" fmla="*/ 227 w 6173237"/>
              <a:gd name="connsiteY0" fmla="*/ 1369 h 5394800"/>
              <a:gd name="connsiteX1" fmla="*/ 6173237 w 6173237"/>
              <a:gd name="connsiteY1" fmla="*/ 101235 h 5394800"/>
              <a:gd name="connsiteX2" fmla="*/ 6100867 w 6173237"/>
              <a:gd name="connsiteY2" fmla="*/ 3293885 h 5394800"/>
              <a:gd name="connsiteX3" fmla="*/ 5910062 w 6173237"/>
              <a:gd name="connsiteY3" fmla="*/ 5348188 h 5394800"/>
              <a:gd name="connsiteX4" fmla="*/ 91570 w 6173237"/>
              <a:gd name="connsiteY4" fmla="*/ 5394538 h 5394800"/>
              <a:gd name="connsiteX5" fmla="*/ 227 w 6173237"/>
              <a:gd name="connsiteY5" fmla="*/ 1369 h 539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73237" h="5394800">
                <a:moveTo>
                  <a:pt x="227" y="1369"/>
                </a:moveTo>
                <a:cubicBezTo>
                  <a:pt x="9568" y="-14218"/>
                  <a:pt x="6154732" y="108585"/>
                  <a:pt x="6173237" y="101235"/>
                </a:cubicBezTo>
                <a:cubicBezTo>
                  <a:pt x="6156879" y="112185"/>
                  <a:pt x="6094120" y="3291419"/>
                  <a:pt x="6100867" y="3293885"/>
                </a:cubicBezTo>
                <a:cubicBezTo>
                  <a:pt x="6101582" y="3289841"/>
                  <a:pt x="5912407" y="5356076"/>
                  <a:pt x="5910062" y="5348188"/>
                </a:cubicBezTo>
                <a:cubicBezTo>
                  <a:pt x="5914913" y="5347507"/>
                  <a:pt x="89627" y="5398894"/>
                  <a:pt x="91570" y="5394538"/>
                </a:cubicBezTo>
                <a:cubicBezTo>
                  <a:pt x="94153" y="5394867"/>
                  <a:pt x="-5365" y="-8539"/>
                  <a:pt x="227" y="1369"/>
                </a:cubicBezTo>
                <a:close/>
              </a:path>
            </a:pathLst>
          </a:custGeom>
          <a:noFill/>
          <a:effectLst/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5834CBB-5DF0-BA4C-AA1B-A80BA2C1ACC6}"/>
              </a:ext>
            </a:extLst>
          </p:cNvPr>
          <p:cNvSpPr/>
          <p:nvPr userDrawn="1"/>
        </p:nvSpPr>
        <p:spPr>
          <a:xfrm rot="-120000">
            <a:off x="11116" y="5607205"/>
            <a:ext cx="12171781" cy="1028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v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1A5AB119-C2A0-944F-8BA6-0B8CCC60ECA6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 rot="21540000">
            <a:off x="-69639" y="-114716"/>
            <a:ext cx="6077608" cy="5619142"/>
          </a:xfrm>
          <a:custGeom>
            <a:avLst/>
            <a:gdLst>
              <a:gd name="connsiteX0" fmla="*/ 0 w 5907718"/>
              <a:gd name="connsiteY0" fmla="*/ 271803 h 5672026"/>
              <a:gd name="connsiteX1" fmla="*/ 271803 w 5907718"/>
              <a:gd name="connsiteY1" fmla="*/ 0 h 5672026"/>
              <a:gd name="connsiteX2" fmla="*/ 5635915 w 5907718"/>
              <a:gd name="connsiteY2" fmla="*/ 0 h 5672026"/>
              <a:gd name="connsiteX3" fmla="*/ 5907718 w 5907718"/>
              <a:gd name="connsiteY3" fmla="*/ 271803 h 5672026"/>
              <a:gd name="connsiteX4" fmla="*/ 5907718 w 5907718"/>
              <a:gd name="connsiteY4" fmla="*/ 5400223 h 5672026"/>
              <a:gd name="connsiteX5" fmla="*/ 5635915 w 5907718"/>
              <a:gd name="connsiteY5" fmla="*/ 5672026 h 5672026"/>
              <a:gd name="connsiteX6" fmla="*/ 271803 w 5907718"/>
              <a:gd name="connsiteY6" fmla="*/ 5672026 h 5672026"/>
              <a:gd name="connsiteX7" fmla="*/ 0 w 5907718"/>
              <a:gd name="connsiteY7" fmla="*/ 5400223 h 5672026"/>
              <a:gd name="connsiteX8" fmla="*/ 0 w 5907718"/>
              <a:gd name="connsiteY8" fmla="*/ 271803 h 5672026"/>
              <a:gd name="connsiteX0" fmla="*/ 0 w 6030768"/>
              <a:gd name="connsiteY0" fmla="*/ 271803 h 5672026"/>
              <a:gd name="connsiteX1" fmla="*/ 271803 w 6030768"/>
              <a:gd name="connsiteY1" fmla="*/ 0 h 5672026"/>
              <a:gd name="connsiteX2" fmla="*/ 5635915 w 6030768"/>
              <a:gd name="connsiteY2" fmla="*/ 0 h 5672026"/>
              <a:gd name="connsiteX3" fmla="*/ 6030768 w 6030768"/>
              <a:gd name="connsiteY3" fmla="*/ 260301 h 5672026"/>
              <a:gd name="connsiteX4" fmla="*/ 5907718 w 6030768"/>
              <a:gd name="connsiteY4" fmla="*/ 5400223 h 5672026"/>
              <a:gd name="connsiteX5" fmla="*/ 5635915 w 6030768"/>
              <a:gd name="connsiteY5" fmla="*/ 5672026 h 5672026"/>
              <a:gd name="connsiteX6" fmla="*/ 271803 w 6030768"/>
              <a:gd name="connsiteY6" fmla="*/ 5672026 h 5672026"/>
              <a:gd name="connsiteX7" fmla="*/ 0 w 6030768"/>
              <a:gd name="connsiteY7" fmla="*/ 5400223 h 5672026"/>
              <a:gd name="connsiteX8" fmla="*/ 0 w 6030768"/>
              <a:gd name="connsiteY8" fmla="*/ 271803 h 5672026"/>
              <a:gd name="connsiteX0" fmla="*/ 0 w 6262030"/>
              <a:gd name="connsiteY0" fmla="*/ 271803 h 5672026"/>
              <a:gd name="connsiteX1" fmla="*/ 271803 w 6262030"/>
              <a:gd name="connsiteY1" fmla="*/ 0 h 5672026"/>
              <a:gd name="connsiteX2" fmla="*/ 5635915 w 6262030"/>
              <a:gd name="connsiteY2" fmla="*/ 0 h 5672026"/>
              <a:gd name="connsiteX3" fmla="*/ 6262030 w 6262030"/>
              <a:gd name="connsiteY3" fmla="*/ 305288 h 5672026"/>
              <a:gd name="connsiteX4" fmla="*/ 5907718 w 6262030"/>
              <a:gd name="connsiteY4" fmla="*/ 5400223 h 5672026"/>
              <a:gd name="connsiteX5" fmla="*/ 5635915 w 6262030"/>
              <a:gd name="connsiteY5" fmla="*/ 5672026 h 5672026"/>
              <a:gd name="connsiteX6" fmla="*/ 271803 w 6262030"/>
              <a:gd name="connsiteY6" fmla="*/ 5672026 h 5672026"/>
              <a:gd name="connsiteX7" fmla="*/ 0 w 6262030"/>
              <a:gd name="connsiteY7" fmla="*/ 5400223 h 5672026"/>
              <a:gd name="connsiteX8" fmla="*/ 0 w 6262030"/>
              <a:gd name="connsiteY8" fmla="*/ 271803 h 5672026"/>
              <a:gd name="connsiteX0" fmla="*/ 0 w 6262030"/>
              <a:gd name="connsiteY0" fmla="*/ 271803 h 5672026"/>
              <a:gd name="connsiteX1" fmla="*/ 271803 w 6262030"/>
              <a:gd name="connsiteY1" fmla="*/ 0 h 5672026"/>
              <a:gd name="connsiteX2" fmla="*/ 5635915 w 6262030"/>
              <a:gd name="connsiteY2" fmla="*/ 0 h 5672026"/>
              <a:gd name="connsiteX3" fmla="*/ 6262030 w 6262030"/>
              <a:gd name="connsiteY3" fmla="*/ 305288 h 5672026"/>
              <a:gd name="connsiteX4" fmla="*/ 5907718 w 6262030"/>
              <a:gd name="connsiteY4" fmla="*/ 5400223 h 5672026"/>
              <a:gd name="connsiteX5" fmla="*/ 5635915 w 6262030"/>
              <a:gd name="connsiteY5" fmla="*/ 5672026 h 5672026"/>
              <a:gd name="connsiteX6" fmla="*/ 271803 w 6262030"/>
              <a:gd name="connsiteY6" fmla="*/ 5672026 h 5672026"/>
              <a:gd name="connsiteX7" fmla="*/ 0 w 6262030"/>
              <a:gd name="connsiteY7" fmla="*/ 5400223 h 5672026"/>
              <a:gd name="connsiteX8" fmla="*/ 0 w 6262030"/>
              <a:gd name="connsiteY8" fmla="*/ 271803 h 5672026"/>
              <a:gd name="connsiteX0" fmla="*/ 0 w 6262030"/>
              <a:gd name="connsiteY0" fmla="*/ 271803 h 5672026"/>
              <a:gd name="connsiteX1" fmla="*/ 271803 w 6262030"/>
              <a:gd name="connsiteY1" fmla="*/ 0 h 5672026"/>
              <a:gd name="connsiteX2" fmla="*/ 5635915 w 6262030"/>
              <a:gd name="connsiteY2" fmla="*/ 0 h 5672026"/>
              <a:gd name="connsiteX3" fmla="*/ 6262030 w 6262030"/>
              <a:gd name="connsiteY3" fmla="*/ 305288 h 5672026"/>
              <a:gd name="connsiteX4" fmla="*/ 5907718 w 6262030"/>
              <a:gd name="connsiteY4" fmla="*/ 5400223 h 5672026"/>
              <a:gd name="connsiteX5" fmla="*/ 5635915 w 6262030"/>
              <a:gd name="connsiteY5" fmla="*/ 5672026 h 5672026"/>
              <a:gd name="connsiteX6" fmla="*/ 271803 w 6262030"/>
              <a:gd name="connsiteY6" fmla="*/ 5672026 h 5672026"/>
              <a:gd name="connsiteX7" fmla="*/ 0 w 6262030"/>
              <a:gd name="connsiteY7" fmla="*/ 5400223 h 5672026"/>
              <a:gd name="connsiteX8" fmla="*/ 0 w 6262030"/>
              <a:gd name="connsiteY8" fmla="*/ 271803 h 5672026"/>
              <a:gd name="connsiteX0" fmla="*/ 0 w 6248453"/>
              <a:gd name="connsiteY0" fmla="*/ 271803 h 5672026"/>
              <a:gd name="connsiteX1" fmla="*/ 271803 w 6248453"/>
              <a:gd name="connsiteY1" fmla="*/ 0 h 5672026"/>
              <a:gd name="connsiteX2" fmla="*/ 5635915 w 6248453"/>
              <a:gd name="connsiteY2" fmla="*/ 0 h 5672026"/>
              <a:gd name="connsiteX3" fmla="*/ 6248453 w 6248453"/>
              <a:gd name="connsiteY3" fmla="*/ 1083093 h 5672026"/>
              <a:gd name="connsiteX4" fmla="*/ 5907718 w 6248453"/>
              <a:gd name="connsiteY4" fmla="*/ 5400223 h 5672026"/>
              <a:gd name="connsiteX5" fmla="*/ 5635915 w 6248453"/>
              <a:gd name="connsiteY5" fmla="*/ 5672026 h 5672026"/>
              <a:gd name="connsiteX6" fmla="*/ 271803 w 6248453"/>
              <a:gd name="connsiteY6" fmla="*/ 5672026 h 5672026"/>
              <a:gd name="connsiteX7" fmla="*/ 0 w 6248453"/>
              <a:gd name="connsiteY7" fmla="*/ 5400223 h 5672026"/>
              <a:gd name="connsiteX8" fmla="*/ 0 w 6248453"/>
              <a:gd name="connsiteY8" fmla="*/ 271803 h 5672026"/>
              <a:gd name="connsiteX0" fmla="*/ 0 w 6269320"/>
              <a:gd name="connsiteY0" fmla="*/ 271912 h 5672135"/>
              <a:gd name="connsiteX1" fmla="*/ 271803 w 6269320"/>
              <a:gd name="connsiteY1" fmla="*/ 109 h 5672135"/>
              <a:gd name="connsiteX2" fmla="*/ 5635915 w 6269320"/>
              <a:gd name="connsiteY2" fmla="*/ 109 h 5672135"/>
              <a:gd name="connsiteX3" fmla="*/ 6248453 w 6269320"/>
              <a:gd name="connsiteY3" fmla="*/ 1083202 h 5672135"/>
              <a:gd name="connsiteX4" fmla="*/ 5907718 w 6269320"/>
              <a:gd name="connsiteY4" fmla="*/ 5400332 h 5672135"/>
              <a:gd name="connsiteX5" fmla="*/ 5635915 w 6269320"/>
              <a:gd name="connsiteY5" fmla="*/ 5672135 h 5672135"/>
              <a:gd name="connsiteX6" fmla="*/ 271803 w 6269320"/>
              <a:gd name="connsiteY6" fmla="*/ 5672135 h 5672135"/>
              <a:gd name="connsiteX7" fmla="*/ 0 w 6269320"/>
              <a:gd name="connsiteY7" fmla="*/ 5400332 h 5672135"/>
              <a:gd name="connsiteX8" fmla="*/ 0 w 6269320"/>
              <a:gd name="connsiteY8" fmla="*/ 271912 h 5672135"/>
              <a:gd name="connsiteX0" fmla="*/ 0 w 5974244"/>
              <a:gd name="connsiteY0" fmla="*/ 691280 h 6091503"/>
              <a:gd name="connsiteX1" fmla="*/ 271803 w 5974244"/>
              <a:gd name="connsiteY1" fmla="*/ 419477 h 6091503"/>
              <a:gd name="connsiteX2" fmla="*/ 5635915 w 5974244"/>
              <a:gd name="connsiteY2" fmla="*/ 419477 h 6091503"/>
              <a:gd name="connsiteX3" fmla="*/ 5837167 w 5974244"/>
              <a:gd name="connsiteY3" fmla="*/ 525390 h 6091503"/>
              <a:gd name="connsiteX4" fmla="*/ 5907718 w 5974244"/>
              <a:gd name="connsiteY4" fmla="*/ 5819700 h 6091503"/>
              <a:gd name="connsiteX5" fmla="*/ 5635915 w 5974244"/>
              <a:gd name="connsiteY5" fmla="*/ 6091503 h 6091503"/>
              <a:gd name="connsiteX6" fmla="*/ 271803 w 5974244"/>
              <a:gd name="connsiteY6" fmla="*/ 6091503 h 6091503"/>
              <a:gd name="connsiteX7" fmla="*/ 0 w 5974244"/>
              <a:gd name="connsiteY7" fmla="*/ 5819700 h 6091503"/>
              <a:gd name="connsiteX8" fmla="*/ 0 w 5974244"/>
              <a:gd name="connsiteY8" fmla="*/ 691280 h 6091503"/>
              <a:gd name="connsiteX0" fmla="*/ 0 w 5907718"/>
              <a:gd name="connsiteY0" fmla="*/ 691280 h 6091503"/>
              <a:gd name="connsiteX1" fmla="*/ 271803 w 5907718"/>
              <a:gd name="connsiteY1" fmla="*/ 419477 h 6091503"/>
              <a:gd name="connsiteX2" fmla="*/ 5635915 w 5907718"/>
              <a:gd name="connsiteY2" fmla="*/ 419477 h 6091503"/>
              <a:gd name="connsiteX3" fmla="*/ 5837167 w 5907718"/>
              <a:gd name="connsiteY3" fmla="*/ 525390 h 6091503"/>
              <a:gd name="connsiteX4" fmla="*/ 5907718 w 5907718"/>
              <a:gd name="connsiteY4" fmla="*/ 5819700 h 6091503"/>
              <a:gd name="connsiteX5" fmla="*/ 5635915 w 5907718"/>
              <a:gd name="connsiteY5" fmla="*/ 6091503 h 6091503"/>
              <a:gd name="connsiteX6" fmla="*/ 271803 w 5907718"/>
              <a:gd name="connsiteY6" fmla="*/ 6091503 h 6091503"/>
              <a:gd name="connsiteX7" fmla="*/ 0 w 5907718"/>
              <a:gd name="connsiteY7" fmla="*/ 5819700 h 6091503"/>
              <a:gd name="connsiteX8" fmla="*/ 0 w 5907718"/>
              <a:gd name="connsiteY8" fmla="*/ 691280 h 6091503"/>
              <a:gd name="connsiteX0" fmla="*/ 0 w 5951707"/>
              <a:gd name="connsiteY0" fmla="*/ 789841 h 6190064"/>
              <a:gd name="connsiteX1" fmla="*/ 271803 w 5951707"/>
              <a:gd name="connsiteY1" fmla="*/ 518038 h 6190064"/>
              <a:gd name="connsiteX2" fmla="*/ 5635915 w 5951707"/>
              <a:gd name="connsiteY2" fmla="*/ 518038 h 6190064"/>
              <a:gd name="connsiteX3" fmla="*/ 5912389 w 5951707"/>
              <a:gd name="connsiteY3" fmla="*/ 488923 h 6190064"/>
              <a:gd name="connsiteX4" fmla="*/ 5907718 w 5951707"/>
              <a:gd name="connsiteY4" fmla="*/ 5918261 h 6190064"/>
              <a:gd name="connsiteX5" fmla="*/ 5635915 w 5951707"/>
              <a:gd name="connsiteY5" fmla="*/ 6190064 h 6190064"/>
              <a:gd name="connsiteX6" fmla="*/ 271803 w 5951707"/>
              <a:gd name="connsiteY6" fmla="*/ 6190064 h 6190064"/>
              <a:gd name="connsiteX7" fmla="*/ 0 w 5951707"/>
              <a:gd name="connsiteY7" fmla="*/ 5918261 h 6190064"/>
              <a:gd name="connsiteX8" fmla="*/ 0 w 5951707"/>
              <a:gd name="connsiteY8" fmla="*/ 789841 h 6190064"/>
              <a:gd name="connsiteX0" fmla="*/ 0 w 5912389"/>
              <a:gd name="connsiteY0" fmla="*/ 300942 h 5701165"/>
              <a:gd name="connsiteX1" fmla="*/ 271803 w 5912389"/>
              <a:gd name="connsiteY1" fmla="*/ 29139 h 5701165"/>
              <a:gd name="connsiteX2" fmla="*/ 5635915 w 5912389"/>
              <a:gd name="connsiteY2" fmla="*/ 29139 h 5701165"/>
              <a:gd name="connsiteX3" fmla="*/ 5912389 w 5912389"/>
              <a:gd name="connsiteY3" fmla="*/ 24 h 5701165"/>
              <a:gd name="connsiteX4" fmla="*/ 5907718 w 5912389"/>
              <a:gd name="connsiteY4" fmla="*/ 5429362 h 5701165"/>
              <a:gd name="connsiteX5" fmla="*/ 5635915 w 5912389"/>
              <a:gd name="connsiteY5" fmla="*/ 5701165 h 5701165"/>
              <a:gd name="connsiteX6" fmla="*/ 271803 w 5912389"/>
              <a:gd name="connsiteY6" fmla="*/ 5701165 h 5701165"/>
              <a:gd name="connsiteX7" fmla="*/ 0 w 5912389"/>
              <a:gd name="connsiteY7" fmla="*/ 5429362 h 5701165"/>
              <a:gd name="connsiteX8" fmla="*/ 0 w 5912389"/>
              <a:gd name="connsiteY8" fmla="*/ 300942 h 5701165"/>
              <a:gd name="connsiteX0" fmla="*/ 239 w 5912628"/>
              <a:gd name="connsiteY0" fmla="*/ 300942 h 5740304"/>
              <a:gd name="connsiteX1" fmla="*/ 272042 w 5912628"/>
              <a:gd name="connsiteY1" fmla="*/ 29139 h 5740304"/>
              <a:gd name="connsiteX2" fmla="*/ 5636154 w 5912628"/>
              <a:gd name="connsiteY2" fmla="*/ 29139 h 5740304"/>
              <a:gd name="connsiteX3" fmla="*/ 5912628 w 5912628"/>
              <a:gd name="connsiteY3" fmla="*/ 24 h 5740304"/>
              <a:gd name="connsiteX4" fmla="*/ 5907957 w 5912628"/>
              <a:gd name="connsiteY4" fmla="*/ 5429362 h 5740304"/>
              <a:gd name="connsiteX5" fmla="*/ 5636154 w 5912628"/>
              <a:gd name="connsiteY5" fmla="*/ 5701165 h 5740304"/>
              <a:gd name="connsiteX6" fmla="*/ 138136 w 5912628"/>
              <a:gd name="connsiteY6" fmla="*/ 5740304 h 5740304"/>
              <a:gd name="connsiteX7" fmla="*/ 239 w 5912628"/>
              <a:gd name="connsiteY7" fmla="*/ 5429362 h 5740304"/>
              <a:gd name="connsiteX8" fmla="*/ 239 w 5912628"/>
              <a:gd name="connsiteY8" fmla="*/ 300942 h 5740304"/>
              <a:gd name="connsiteX0" fmla="*/ 36286 w 5948675"/>
              <a:gd name="connsiteY0" fmla="*/ 300942 h 5766316"/>
              <a:gd name="connsiteX1" fmla="*/ 308089 w 5948675"/>
              <a:gd name="connsiteY1" fmla="*/ 29139 h 5766316"/>
              <a:gd name="connsiteX2" fmla="*/ 5672201 w 5948675"/>
              <a:gd name="connsiteY2" fmla="*/ 29139 h 5766316"/>
              <a:gd name="connsiteX3" fmla="*/ 5948675 w 5948675"/>
              <a:gd name="connsiteY3" fmla="*/ 24 h 5766316"/>
              <a:gd name="connsiteX4" fmla="*/ 5944004 w 5948675"/>
              <a:gd name="connsiteY4" fmla="*/ 5429362 h 5766316"/>
              <a:gd name="connsiteX5" fmla="*/ 5672201 w 5948675"/>
              <a:gd name="connsiteY5" fmla="*/ 5701165 h 5766316"/>
              <a:gd name="connsiteX6" fmla="*/ 80472 w 5948675"/>
              <a:gd name="connsiteY6" fmla="*/ 5766316 h 5766316"/>
              <a:gd name="connsiteX7" fmla="*/ 36286 w 5948675"/>
              <a:gd name="connsiteY7" fmla="*/ 5429362 h 5766316"/>
              <a:gd name="connsiteX8" fmla="*/ 36286 w 5948675"/>
              <a:gd name="connsiteY8" fmla="*/ 300942 h 5766316"/>
              <a:gd name="connsiteX0" fmla="*/ 0 w 5912389"/>
              <a:gd name="connsiteY0" fmla="*/ 300942 h 5768734"/>
              <a:gd name="connsiteX1" fmla="*/ 271803 w 5912389"/>
              <a:gd name="connsiteY1" fmla="*/ 29139 h 5768734"/>
              <a:gd name="connsiteX2" fmla="*/ 5635915 w 5912389"/>
              <a:gd name="connsiteY2" fmla="*/ 29139 h 5768734"/>
              <a:gd name="connsiteX3" fmla="*/ 5912389 w 5912389"/>
              <a:gd name="connsiteY3" fmla="*/ 24 h 5768734"/>
              <a:gd name="connsiteX4" fmla="*/ 5907718 w 5912389"/>
              <a:gd name="connsiteY4" fmla="*/ 5429362 h 5768734"/>
              <a:gd name="connsiteX5" fmla="*/ 5635915 w 5912389"/>
              <a:gd name="connsiteY5" fmla="*/ 5701165 h 5768734"/>
              <a:gd name="connsiteX6" fmla="*/ 177393 w 5912389"/>
              <a:gd name="connsiteY6" fmla="*/ 5768734 h 5768734"/>
              <a:gd name="connsiteX7" fmla="*/ 0 w 5912389"/>
              <a:gd name="connsiteY7" fmla="*/ 5429362 h 5768734"/>
              <a:gd name="connsiteX8" fmla="*/ 0 w 5912389"/>
              <a:gd name="connsiteY8" fmla="*/ 300942 h 5768734"/>
              <a:gd name="connsiteX0" fmla="*/ 0 w 5912389"/>
              <a:gd name="connsiteY0" fmla="*/ 300942 h 5768766"/>
              <a:gd name="connsiteX1" fmla="*/ 271803 w 5912389"/>
              <a:gd name="connsiteY1" fmla="*/ 29139 h 5768766"/>
              <a:gd name="connsiteX2" fmla="*/ 5635915 w 5912389"/>
              <a:gd name="connsiteY2" fmla="*/ 29139 h 5768766"/>
              <a:gd name="connsiteX3" fmla="*/ 5912389 w 5912389"/>
              <a:gd name="connsiteY3" fmla="*/ 24 h 5768766"/>
              <a:gd name="connsiteX4" fmla="*/ 5907718 w 5912389"/>
              <a:gd name="connsiteY4" fmla="*/ 5429362 h 5768766"/>
              <a:gd name="connsiteX5" fmla="*/ 5635915 w 5912389"/>
              <a:gd name="connsiteY5" fmla="*/ 5701165 h 5768766"/>
              <a:gd name="connsiteX6" fmla="*/ 177393 w 5912389"/>
              <a:gd name="connsiteY6" fmla="*/ 5768734 h 5768766"/>
              <a:gd name="connsiteX7" fmla="*/ 0 w 5912389"/>
              <a:gd name="connsiteY7" fmla="*/ 5429362 h 5768766"/>
              <a:gd name="connsiteX8" fmla="*/ 0 w 5912389"/>
              <a:gd name="connsiteY8" fmla="*/ 300942 h 5768766"/>
              <a:gd name="connsiteX0" fmla="*/ 295887 w 6208276"/>
              <a:gd name="connsiteY0" fmla="*/ 300942 h 5768734"/>
              <a:gd name="connsiteX1" fmla="*/ 567690 w 6208276"/>
              <a:gd name="connsiteY1" fmla="*/ 29139 h 5768734"/>
              <a:gd name="connsiteX2" fmla="*/ 5931802 w 6208276"/>
              <a:gd name="connsiteY2" fmla="*/ 29139 h 5768734"/>
              <a:gd name="connsiteX3" fmla="*/ 6208276 w 6208276"/>
              <a:gd name="connsiteY3" fmla="*/ 24 h 5768734"/>
              <a:gd name="connsiteX4" fmla="*/ 6203605 w 6208276"/>
              <a:gd name="connsiteY4" fmla="*/ 5429362 h 5768734"/>
              <a:gd name="connsiteX5" fmla="*/ 5931802 w 6208276"/>
              <a:gd name="connsiteY5" fmla="*/ 5701165 h 5768734"/>
              <a:gd name="connsiteX6" fmla="*/ 473280 w 6208276"/>
              <a:gd name="connsiteY6" fmla="*/ 5768734 h 5768734"/>
              <a:gd name="connsiteX7" fmla="*/ 295887 w 6208276"/>
              <a:gd name="connsiteY7" fmla="*/ 300942 h 5768734"/>
              <a:gd name="connsiteX0" fmla="*/ 750 w 5913139"/>
              <a:gd name="connsiteY0" fmla="*/ 300942 h 5768790"/>
              <a:gd name="connsiteX1" fmla="*/ 272553 w 5913139"/>
              <a:gd name="connsiteY1" fmla="*/ 29139 h 5768790"/>
              <a:gd name="connsiteX2" fmla="*/ 5636665 w 5913139"/>
              <a:gd name="connsiteY2" fmla="*/ 29139 h 5768790"/>
              <a:gd name="connsiteX3" fmla="*/ 5913139 w 5913139"/>
              <a:gd name="connsiteY3" fmla="*/ 24 h 5768790"/>
              <a:gd name="connsiteX4" fmla="*/ 5908468 w 5913139"/>
              <a:gd name="connsiteY4" fmla="*/ 5429362 h 5768790"/>
              <a:gd name="connsiteX5" fmla="*/ 5636665 w 5913139"/>
              <a:gd name="connsiteY5" fmla="*/ 5701165 h 5768790"/>
              <a:gd name="connsiteX6" fmla="*/ 178143 w 5913139"/>
              <a:gd name="connsiteY6" fmla="*/ 5768734 h 5768790"/>
              <a:gd name="connsiteX7" fmla="*/ 750 w 5913139"/>
              <a:gd name="connsiteY7" fmla="*/ 300942 h 5768790"/>
              <a:gd name="connsiteX0" fmla="*/ 630764 w 6365760"/>
              <a:gd name="connsiteY0" fmla="*/ 5768734 h 5768734"/>
              <a:gd name="connsiteX1" fmla="*/ 725174 w 6365760"/>
              <a:gd name="connsiteY1" fmla="*/ 29139 h 5768734"/>
              <a:gd name="connsiteX2" fmla="*/ 6089286 w 6365760"/>
              <a:gd name="connsiteY2" fmla="*/ 29139 h 5768734"/>
              <a:gd name="connsiteX3" fmla="*/ 6365760 w 6365760"/>
              <a:gd name="connsiteY3" fmla="*/ 24 h 5768734"/>
              <a:gd name="connsiteX4" fmla="*/ 6361089 w 6365760"/>
              <a:gd name="connsiteY4" fmla="*/ 5429362 h 5768734"/>
              <a:gd name="connsiteX5" fmla="*/ 6089286 w 6365760"/>
              <a:gd name="connsiteY5" fmla="*/ 5701165 h 5768734"/>
              <a:gd name="connsiteX6" fmla="*/ 630764 w 6365760"/>
              <a:gd name="connsiteY6" fmla="*/ 5768734 h 5768734"/>
              <a:gd name="connsiteX0" fmla="*/ 371802 w 6106798"/>
              <a:gd name="connsiteY0" fmla="*/ 5768734 h 5768734"/>
              <a:gd name="connsiteX1" fmla="*/ 466212 w 6106798"/>
              <a:gd name="connsiteY1" fmla="*/ 29139 h 5768734"/>
              <a:gd name="connsiteX2" fmla="*/ 5830324 w 6106798"/>
              <a:gd name="connsiteY2" fmla="*/ 29139 h 5768734"/>
              <a:gd name="connsiteX3" fmla="*/ 6106798 w 6106798"/>
              <a:gd name="connsiteY3" fmla="*/ 24 h 5768734"/>
              <a:gd name="connsiteX4" fmla="*/ 6102127 w 6106798"/>
              <a:gd name="connsiteY4" fmla="*/ 5429362 h 5768734"/>
              <a:gd name="connsiteX5" fmla="*/ 5830324 w 6106798"/>
              <a:gd name="connsiteY5" fmla="*/ 5701165 h 5768734"/>
              <a:gd name="connsiteX6" fmla="*/ 371802 w 6106798"/>
              <a:gd name="connsiteY6" fmla="*/ 5768734 h 5768734"/>
              <a:gd name="connsiteX0" fmla="*/ 329239 w 6064235"/>
              <a:gd name="connsiteY0" fmla="*/ 5768734 h 5768734"/>
              <a:gd name="connsiteX1" fmla="*/ 634224 w 6064235"/>
              <a:gd name="connsiteY1" fmla="*/ 185384 h 5768734"/>
              <a:gd name="connsiteX2" fmla="*/ 5787761 w 6064235"/>
              <a:gd name="connsiteY2" fmla="*/ 29139 h 5768734"/>
              <a:gd name="connsiteX3" fmla="*/ 6064235 w 6064235"/>
              <a:gd name="connsiteY3" fmla="*/ 24 h 5768734"/>
              <a:gd name="connsiteX4" fmla="*/ 6059564 w 6064235"/>
              <a:gd name="connsiteY4" fmla="*/ 5429362 h 5768734"/>
              <a:gd name="connsiteX5" fmla="*/ 5787761 w 6064235"/>
              <a:gd name="connsiteY5" fmla="*/ 5701165 h 5768734"/>
              <a:gd name="connsiteX6" fmla="*/ 329239 w 6064235"/>
              <a:gd name="connsiteY6" fmla="*/ 5768734 h 5768734"/>
              <a:gd name="connsiteX0" fmla="*/ 366289 w 6101285"/>
              <a:gd name="connsiteY0" fmla="*/ 5768734 h 5768734"/>
              <a:gd name="connsiteX1" fmla="*/ 485248 w 6101285"/>
              <a:gd name="connsiteY1" fmla="*/ 154294 h 5768734"/>
              <a:gd name="connsiteX2" fmla="*/ 5824811 w 6101285"/>
              <a:gd name="connsiteY2" fmla="*/ 29139 h 5768734"/>
              <a:gd name="connsiteX3" fmla="*/ 6101285 w 6101285"/>
              <a:gd name="connsiteY3" fmla="*/ 24 h 5768734"/>
              <a:gd name="connsiteX4" fmla="*/ 6096614 w 6101285"/>
              <a:gd name="connsiteY4" fmla="*/ 5429362 h 5768734"/>
              <a:gd name="connsiteX5" fmla="*/ 5824811 w 6101285"/>
              <a:gd name="connsiteY5" fmla="*/ 5701165 h 5768734"/>
              <a:gd name="connsiteX6" fmla="*/ 366289 w 6101285"/>
              <a:gd name="connsiteY6" fmla="*/ 5768734 h 5768734"/>
              <a:gd name="connsiteX0" fmla="*/ 0 w 5734996"/>
              <a:gd name="connsiteY0" fmla="*/ 5768734 h 5768734"/>
              <a:gd name="connsiteX1" fmla="*/ 118959 w 5734996"/>
              <a:gd name="connsiteY1" fmla="*/ 154294 h 5768734"/>
              <a:gd name="connsiteX2" fmla="*/ 5458522 w 5734996"/>
              <a:gd name="connsiteY2" fmla="*/ 29139 h 5768734"/>
              <a:gd name="connsiteX3" fmla="*/ 5734996 w 5734996"/>
              <a:gd name="connsiteY3" fmla="*/ 24 h 5768734"/>
              <a:gd name="connsiteX4" fmla="*/ 5730325 w 5734996"/>
              <a:gd name="connsiteY4" fmla="*/ 5429362 h 5768734"/>
              <a:gd name="connsiteX5" fmla="*/ 5458522 w 5734996"/>
              <a:gd name="connsiteY5" fmla="*/ 5701165 h 5768734"/>
              <a:gd name="connsiteX6" fmla="*/ 0 w 5734996"/>
              <a:gd name="connsiteY6" fmla="*/ 5768734 h 5768734"/>
              <a:gd name="connsiteX0" fmla="*/ 0 w 5734996"/>
              <a:gd name="connsiteY0" fmla="*/ 5768734 h 5768734"/>
              <a:gd name="connsiteX1" fmla="*/ 92550 w 5734996"/>
              <a:gd name="connsiteY1" fmla="*/ 139958 h 5768734"/>
              <a:gd name="connsiteX2" fmla="*/ 5458522 w 5734996"/>
              <a:gd name="connsiteY2" fmla="*/ 29139 h 5768734"/>
              <a:gd name="connsiteX3" fmla="*/ 5734996 w 5734996"/>
              <a:gd name="connsiteY3" fmla="*/ 24 h 5768734"/>
              <a:gd name="connsiteX4" fmla="*/ 5730325 w 5734996"/>
              <a:gd name="connsiteY4" fmla="*/ 5429362 h 5768734"/>
              <a:gd name="connsiteX5" fmla="*/ 5458522 w 5734996"/>
              <a:gd name="connsiteY5" fmla="*/ 5701165 h 5768734"/>
              <a:gd name="connsiteX6" fmla="*/ 0 w 5734996"/>
              <a:gd name="connsiteY6" fmla="*/ 5768734 h 5768734"/>
              <a:gd name="connsiteX0" fmla="*/ 0 w 5734996"/>
              <a:gd name="connsiteY0" fmla="*/ 5768734 h 5768734"/>
              <a:gd name="connsiteX1" fmla="*/ 92550 w 5734996"/>
              <a:gd name="connsiteY1" fmla="*/ 139958 h 5768734"/>
              <a:gd name="connsiteX2" fmla="*/ 5734996 w 5734996"/>
              <a:gd name="connsiteY2" fmla="*/ 24 h 5768734"/>
              <a:gd name="connsiteX3" fmla="*/ 5730325 w 5734996"/>
              <a:gd name="connsiteY3" fmla="*/ 5429362 h 5768734"/>
              <a:gd name="connsiteX4" fmla="*/ 5458522 w 5734996"/>
              <a:gd name="connsiteY4" fmla="*/ 5701165 h 5768734"/>
              <a:gd name="connsiteX5" fmla="*/ 0 w 5734996"/>
              <a:gd name="connsiteY5" fmla="*/ 5768734 h 5768734"/>
              <a:gd name="connsiteX0" fmla="*/ 0 w 5731741"/>
              <a:gd name="connsiteY0" fmla="*/ 5628776 h 5628776"/>
              <a:gd name="connsiteX1" fmla="*/ 92550 w 5731741"/>
              <a:gd name="connsiteY1" fmla="*/ 0 h 5628776"/>
              <a:gd name="connsiteX2" fmla="*/ 5731741 w 5731741"/>
              <a:gd name="connsiteY2" fmla="*/ 54001 h 5628776"/>
              <a:gd name="connsiteX3" fmla="*/ 5730325 w 5731741"/>
              <a:gd name="connsiteY3" fmla="*/ 5289404 h 5628776"/>
              <a:gd name="connsiteX4" fmla="*/ 5458522 w 5731741"/>
              <a:gd name="connsiteY4" fmla="*/ 5561207 h 5628776"/>
              <a:gd name="connsiteX5" fmla="*/ 0 w 5731741"/>
              <a:gd name="connsiteY5" fmla="*/ 5628776 h 5628776"/>
              <a:gd name="connsiteX0" fmla="*/ 0 w 5730811"/>
              <a:gd name="connsiteY0" fmla="*/ 5628776 h 5628776"/>
              <a:gd name="connsiteX1" fmla="*/ 92550 w 5730811"/>
              <a:gd name="connsiteY1" fmla="*/ 0 h 5628776"/>
              <a:gd name="connsiteX2" fmla="*/ 5730811 w 5730811"/>
              <a:gd name="connsiteY2" fmla="*/ 109411 h 5628776"/>
              <a:gd name="connsiteX3" fmla="*/ 5730325 w 5730811"/>
              <a:gd name="connsiteY3" fmla="*/ 5289404 h 5628776"/>
              <a:gd name="connsiteX4" fmla="*/ 5458522 w 5730811"/>
              <a:gd name="connsiteY4" fmla="*/ 5561207 h 5628776"/>
              <a:gd name="connsiteX5" fmla="*/ 0 w 5730811"/>
              <a:gd name="connsiteY5" fmla="*/ 5628776 h 5628776"/>
              <a:gd name="connsiteX0" fmla="*/ 0 w 5730811"/>
              <a:gd name="connsiteY0" fmla="*/ 5628776 h 5628776"/>
              <a:gd name="connsiteX1" fmla="*/ 92550 w 5730811"/>
              <a:gd name="connsiteY1" fmla="*/ 0 h 5628776"/>
              <a:gd name="connsiteX2" fmla="*/ 5730811 w 5730811"/>
              <a:gd name="connsiteY2" fmla="*/ 109411 h 5628776"/>
              <a:gd name="connsiteX3" fmla="*/ 5730325 w 5730811"/>
              <a:gd name="connsiteY3" fmla="*/ 5289404 h 5628776"/>
              <a:gd name="connsiteX4" fmla="*/ 5458522 w 5730811"/>
              <a:gd name="connsiteY4" fmla="*/ 5561207 h 5628776"/>
              <a:gd name="connsiteX5" fmla="*/ 0 w 5730811"/>
              <a:gd name="connsiteY5" fmla="*/ 5628776 h 5628776"/>
              <a:gd name="connsiteX0" fmla="*/ 0 w 5730811"/>
              <a:gd name="connsiteY0" fmla="*/ 5628776 h 5628776"/>
              <a:gd name="connsiteX1" fmla="*/ 92550 w 5730811"/>
              <a:gd name="connsiteY1" fmla="*/ 0 h 5628776"/>
              <a:gd name="connsiteX2" fmla="*/ 5730811 w 5730811"/>
              <a:gd name="connsiteY2" fmla="*/ 109411 h 5628776"/>
              <a:gd name="connsiteX3" fmla="*/ 5730325 w 5730811"/>
              <a:gd name="connsiteY3" fmla="*/ 5289404 h 5628776"/>
              <a:gd name="connsiteX4" fmla="*/ 5458522 w 5730811"/>
              <a:gd name="connsiteY4" fmla="*/ 5561207 h 5628776"/>
              <a:gd name="connsiteX5" fmla="*/ 0 w 5730811"/>
              <a:gd name="connsiteY5" fmla="*/ 5628776 h 5628776"/>
              <a:gd name="connsiteX0" fmla="*/ 0 w 5735196"/>
              <a:gd name="connsiteY0" fmla="*/ 5628776 h 5628776"/>
              <a:gd name="connsiteX1" fmla="*/ 92550 w 5735196"/>
              <a:gd name="connsiteY1" fmla="*/ 0 h 5628776"/>
              <a:gd name="connsiteX2" fmla="*/ 5730811 w 5735196"/>
              <a:gd name="connsiteY2" fmla="*/ 109411 h 5628776"/>
              <a:gd name="connsiteX3" fmla="*/ 5735007 w 5735196"/>
              <a:gd name="connsiteY3" fmla="*/ 5556230 h 5628776"/>
              <a:gd name="connsiteX4" fmla="*/ 5458522 w 5735196"/>
              <a:gd name="connsiteY4" fmla="*/ 5561207 h 5628776"/>
              <a:gd name="connsiteX5" fmla="*/ 0 w 5735196"/>
              <a:gd name="connsiteY5" fmla="*/ 5628776 h 5628776"/>
              <a:gd name="connsiteX0" fmla="*/ 0 w 5738008"/>
              <a:gd name="connsiteY0" fmla="*/ 5628776 h 5628776"/>
              <a:gd name="connsiteX1" fmla="*/ 92550 w 5738008"/>
              <a:gd name="connsiteY1" fmla="*/ 0 h 5628776"/>
              <a:gd name="connsiteX2" fmla="*/ 5730811 w 5738008"/>
              <a:gd name="connsiteY2" fmla="*/ 109411 h 5628776"/>
              <a:gd name="connsiteX3" fmla="*/ 5735007 w 5738008"/>
              <a:gd name="connsiteY3" fmla="*/ 5556230 h 5628776"/>
              <a:gd name="connsiteX4" fmla="*/ 5733370 w 5738008"/>
              <a:gd name="connsiteY4" fmla="*/ 5559845 h 5628776"/>
              <a:gd name="connsiteX5" fmla="*/ 0 w 5738008"/>
              <a:gd name="connsiteY5" fmla="*/ 5628776 h 5628776"/>
              <a:gd name="connsiteX0" fmla="*/ 0 w 5849731"/>
              <a:gd name="connsiteY0" fmla="*/ 5628776 h 5628776"/>
              <a:gd name="connsiteX1" fmla="*/ 92550 w 5849731"/>
              <a:gd name="connsiteY1" fmla="*/ 0 h 5628776"/>
              <a:gd name="connsiteX2" fmla="*/ 5730811 w 5849731"/>
              <a:gd name="connsiteY2" fmla="*/ 109411 h 5628776"/>
              <a:gd name="connsiteX3" fmla="*/ 5735007 w 5849731"/>
              <a:gd name="connsiteY3" fmla="*/ 5556230 h 5628776"/>
              <a:gd name="connsiteX4" fmla="*/ 5849731 w 5849731"/>
              <a:gd name="connsiteY4" fmla="*/ 5561957 h 5628776"/>
              <a:gd name="connsiteX5" fmla="*/ 0 w 5849731"/>
              <a:gd name="connsiteY5" fmla="*/ 5628776 h 5628776"/>
              <a:gd name="connsiteX0" fmla="*/ 0 w 5849731"/>
              <a:gd name="connsiteY0" fmla="*/ 5628776 h 5628776"/>
              <a:gd name="connsiteX1" fmla="*/ 92550 w 5849731"/>
              <a:gd name="connsiteY1" fmla="*/ 0 h 5628776"/>
              <a:gd name="connsiteX2" fmla="*/ 5730811 w 5849731"/>
              <a:gd name="connsiteY2" fmla="*/ 109411 h 5628776"/>
              <a:gd name="connsiteX3" fmla="*/ 5837761 w 5849731"/>
              <a:gd name="connsiteY3" fmla="*/ 5598443 h 5628776"/>
              <a:gd name="connsiteX4" fmla="*/ 5849731 w 5849731"/>
              <a:gd name="connsiteY4" fmla="*/ 5561957 h 5628776"/>
              <a:gd name="connsiteX5" fmla="*/ 0 w 5849731"/>
              <a:gd name="connsiteY5" fmla="*/ 5628776 h 5628776"/>
              <a:gd name="connsiteX0" fmla="*/ 0 w 5849731"/>
              <a:gd name="connsiteY0" fmla="*/ 5628776 h 5628776"/>
              <a:gd name="connsiteX1" fmla="*/ 92550 w 5849731"/>
              <a:gd name="connsiteY1" fmla="*/ 0 h 5628776"/>
              <a:gd name="connsiteX2" fmla="*/ 5756669 w 5849731"/>
              <a:gd name="connsiteY2" fmla="*/ 109880 h 5628776"/>
              <a:gd name="connsiteX3" fmla="*/ 5837761 w 5849731"/>
              <a:gd name="connsiteY3" fmla="*/ 5598443 h 5628776"/>
              <a:gd name="connsiteX4" fmla="*/ 5849731 w 5849731"/>
              <a:gd name="connsiteY4" fmla="*/ 5561957 h 5628776"/>
              <a:gd name="connsiteX5" fmla="*/ 0 w 5849731"/>
              <a:gd name="connsiteY5" fmla="*/ 5628776 h 5628776"/>
              <a:gd name="connsiteX0" fmla="*/ 0 w 5837761"/>
              <a:gd name="connsiteY0" fmla="*/ 5628776 h 6308719"/>
              <a:gd name="connsiteX1" fmla="*/ 92550 w 5837761"/>
              <a:gd name="connsiteY1" fmla="*/ 0 h 6308719"/>
              <a:gd name="connsiteX2" fmla="*/ 5756669 w 5837761"/>
              <a:gd name="connsiteY2" fmla="*/ 109880 h 6308719"/>
              <a:gd name="connsiteX3" fmla="*/ 5837761 w 5837761"/>
              <a:gd name="connsiteY3" fmla="*/ 5598443 h 6308719"/>
              <a:gd name="connsiteX4" fmla="*/ 0 w 5837761"/>
              <a:gd name="connsiteY4" fmla="*/ 5628776 h 6308719"/>
              <a:gd name="connsiteX0" fmla="*/ 0 w 5838401"/>
              <a:gd name="connsiteY0" fmla="*/ 5628776 h 6290534"/>
              <a:gd name="connsiteX1" fmla="*/ 92550 w 5838401"/>
              <a:gd name="connsiteY1" fmla="*/ 0 h 6290534"/>
              <a:gd name="connsiteX2" fmla="*/ 5756669 w 5838401"/>
              <a:gd name="connsiteY2" fmla="*/ 109880 h 6290534"/>
              <a:gd name="connsiteX3" fmla="*/ 5838401 w 5838401"/>
              <a:gd name="connsiteY3" fmla="*/ 5560349 h 6290534"/>
              <a:gd name="connsiteX4" fmla="*/ 0 w 5838401"/>
              <a:gd name="connsiteY4" fmla="*/ 5628776 h 6290534"/>
              <a:gd name="connsiteX0" fmla="*/ 0 w 5838401"/>
              <a:gd name="connsiteY0" fmla="*/ 5628776 h 6025865"/>
              <a:gd name="connsiteX1" fmla="*/ 92550 w 5838401"/>
              <a:gd name="connsiteY1" fmla="*/ 0 h 6025865"/>
              <a:gd name="connsiteX2" fmla="*/ 5756669 w 5838401"/>
              <a:gd name="connsiteY2" fmla="*/ 109880 h 6025865"/>
              <a:gd name="connsiteX3" fmla="*/ 5838401 w 5838401"/>
              <a:gd name="connsiteY3" fmla="*/ 5560349 h 6025865"/>
              <a:gd name="connsiteX4" fmla="*/ 0 w 5838401"/>
              <a:gd name="connsiteY4" fmla="*/ 5628776 h 6025865"/>
              <a:gd name="connsiteX0" fmla="*/ 0 w 5844347"/>
              <a:gd name="connsiteY0" fmla="*/ 5619142 h 6018538"/>
              <a:gd name="connsiteX1" fmla="*/ 98496 w 5844347"/>
              <a:gd name="connsiteY1" fmla="*/ 0 h 6018538"/>
              <a:gd name="connsiteX2" fmla="*/ 5762615 w 5844347"/>
              <a:gd name="connsiteY2" fmla="*/ 109880 h 6018538"/>
              <a:gd name="connsiteX3" fmla="*/ 5844347 w 5844347"/>
              <a:gd name="connsiteY3" fmla="*/ 5560349 h 6018538"/>
              <a:gd name="connsiteX4" fmla="*/ 0 w 5844347"/>
              <a:gd name="connsiteY4" fmla="*/ 5619142 h 6018538"/>
              <a:gd name="connsiteX0" fmla="*/ 0 w 5844347"/>
              <a:gd name="connsiteY0" fmla="*/ 5619142 h 5619142"/>
              <a:gd name="connsiteX1" fmla="*/ 98496 w 5844347"/>
              <a:gd name="connsiteY1" fmla="*/ 0 h 5619142"/>
              <a:gd name="connsiteX2" fmla="*/ 5762615 w 5844347"/>
              <a:gd name="connsiteY2" fmla="*/ 109880 h 5619142"/>
              <a:gd name="connsiteX3" fmla="*/ 5844347 w 5844347"/>
              <a:gd name="connsiteY3" fmla="*/ 5560349 h 5619142"/>
              <a:gd name="connsiteX4" fmla="*/ 0 w 5844347"/>
              <a:gd name="connsiteY4" fmla="*/ 5619142 h 5619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44347" h="5619142">
                <a:moveTo>
                  <a:pt x="0" y="5619142"/>
                </a:moveTo>
                <a:cubicBezTo>
                  <a:pt x="23088" y="5604990"/>
                  <a:pt x="110831" y="3371"/>
                  <a:pt x="98496" y="0"/>
                </a:cubicBezTo>
                <a:lnTo>
                  <a:pt x="5762615" y="109880"/>
                </a:lnTo>
                <a:cubicBezTo>
                  <a:pt x="5738044" y="99044"/>
                  <a:pt x="5816843" y="3808986"/>
                  <a:pt x="5844347" y="5560349"/>
                </a:cubicBezTo>
                <a:cubicBezTo>
                  <a:pt x="5837846" y="5557519"/>
                  <a:pt x="26764" y="5608080"/>
                  <a:pt x="0" y="5619142"/>
                </a:cubicBezTo>
                <a:close/>
              </a:path>
            </a:pathLst>
          </a:custGeom>
          <a:solidFill>
            <a:schemeClr val="bg1"/>
          </a:solidFill>
          <a:effectLst/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166E5F-4E28-E84C-A4F2-9488047BEB5F}"/>
              </a:ext>
            </a:extLst>
          </p:cNvPr>
          <p:cNvSpPr/>
          <p:nvPr userDrawn="1"/>
        </p:nvSpPr>
        <p:spPr>
          <a:xfrm rot="-120000">
            <a:off x="93818" y="5605463"/>
            <a:ext cx="12103948" cy="9034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v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80DDC72-EA58-1C47-A31A-9F1F799126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0" y="4552710"/>
            <a:ext cx="12192000" cy="14986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C093784-24BC-FC4C-AA48-D7A04F4916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24942" y="5756457"/>
            <a:ext cx="1442336" cy="847825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2C3B41B-6E27-D644-8805-1CAA1E3D89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9789" y="6047285"/>
            <a:ext cx="8679949" cy="339824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811417AB-7EA1-264B-BD38-AFE1ADF8AA72}"/>
              </a:ext>
            </a:extLst>
          </p:cNvPr>
          <p:cNvSpPr/>
          <p:nvPr userDrawn="1"/>
        </p:nvSpPr>
        <p:spPr>
          <a:xfrm>
            <a:off x="12026772" y="2837793"/>
            <a:ext cx="189186" cy="2516259"/>
          </a:xfrm>
          <a:custGeom>
            <a:avLst/>
            <a:gdLst>
              <a:gd name="connsiteX0" fmla="*/ 0 w 225971"/>
              <a:gd name="connsiteY0" fmla="*/ 0 h 2468963"/>
              <a:gd name="connsiteX1" fmla="*/ 225971 w 225971"/>
              <a:gd name="connsiteY1" fmla="*/ 0 h 2468963"/>
              <a:gd name="connsiteX2" fmla="*/ 225971 w 225971"/>
              <a:gd name="connsiteY2" fmla="*/ 2468963 h 2468963"/>
              <a:gd name="connsiteX3" fmla="*/ 0 w 225971"/>
              <a:gd name="connsiteY3" fmla="*/ 2468963 h 2468963"/>
              <a:gd name="connsiteX4" fmla="*/ 0 w 225971"/>
              <a:gd name="connsiteY4" fmla="*/ 0 h 2468963"/>
              <a:gd name="connsiteX0" fmla="*/ 236482 w 236482"/>
              <a:gd name="connsiteY0" fmla="*/ 0 h 2468963"/>
              <a:gd name="connsiteX1" fmla="*/ 225971 w 236482"/>
              <a:gd name="connsiteY1" fmla="*/ 0 h 2468963"/>
              <a:gd name="connsiteX2" fmla="*/ 225971 w 236482"/>
              <a:gd name="connsiteY2" fmla="*/ 2468963 h 2468963"/>
              <a:gd name="connsiteX3" fmla="*/ 0 w 236482"/>
              <a:gd name="connsiteY3" fmla="*/ 2468963 h 2468963"/>
              <a:gd name="connsiteX4" fmla="*/ 236482 w 236482"/>
              <a:gd name="connsiteY4" fmla="*/ 0 h 2468963"/>
              <a:gd name="connsiteX0" fmla="*/ 189186 w 189186"/>
              <a:gd name="connsiteY0" fmla="*/ 0 h 2516259"/>
              <a:gd name="connsiteX1" fmla="*/ 178675 w 189186"/>
              <a:gd name="connsiteY1" fmla="*/ 0 h 2516259"/>
              <a:gd name="connsiteX2" fmla="*/ 178675 w 189186"/>
              <a:gd name="connsiteY2" fmla="*/ 2468963 h 2516259"/>
              <a:gd name="connsiteX3" fmla="*/ 0 w 189186"/>
              <a:gd name="connsiteY3" fmla="*/ 2516259 h 2516259"/>
              <a:gd name="connsiteX4" fmla="*/ 189186 w 189186"/>
              <a:gd name="connsiteY4" fmla="*/ 0 h 2516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186" h="2516259">
                <a:moveTo>
                  <a:pt x="189186" y="0"/>
                </a:moveTo>
                <a:lnTo>
                  <a:pt x="178675" y="0"/>
                </a:lnTo>
                <a:lnTo>
                  <a:pt x="178675" y="2468963"/>
                </a:lnTo>
                <a:lnTo>
                  <a:pt x="0" y="2516259"/>
                </a:lnTo>
                <a:lnTo>
                  <a:pt x="189186" y="0"/>
                </a:lnTo>
                <a:close/>
              </a:path>
            </a:pathLst>
          </a:custGeom>
          <a:solidFill>
            <a:srgbClr val="002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D50FAD3-82F2-B948-971F-B91782B96A03}"/>
              </a:ext>
            </a:extLst>
          </p:cNvPr>
          <p:cNvSpPr/>
          <p:nvPr userDrawn="1"/>
        </p:nvSpPr>
        <p:spPr>
          <a:xfrm rot="21480000" flipH="1">
            <a:off x="5956664" y="-60570"/>
            <a:ext cx="175293" cy="5465511"/>
          </a:xfrm>
          <a:prstGeom prst="rect">
            <a:avLst/>
          </a:prstGeom>
          <a:solidFill>
            <a:srgbClr val="002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373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2DABB41-ECAC-E544-A040-3C8EDD4F4BC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21D25B-2810-9441-B3F9-27287E933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7550" y="5879674"/>
            <a:ext cx="9144000" cy="467040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D9017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87DEA53-73E7-DD40-A771-1CACBFD9F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549" y="3580108"/>
            <a:ext cx="9144001" cy="2387600"/>
          </a:xfrm>
        </p:spPr>
        <p:txBody>
          <a:bodyPr anchor="b">
            <a:normAutofit/>
          </a:bodyPr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FAB16EDD-6AA4-E541-8547-A20740A8B051}"/>
              </a:ext>
            </a:extLst>
          </p:cNvPr>
          <p:cNvSpPr/>
          <p:nvPr userDrawn="1"/>
        </p:nvSpPr>
        <p:spPr>
          <a:xfrm rot="60000">
            <a:off x="9141979" y="-21194"/>
            <a:ext cx="3052381" cy="1544359"/>
          </a:xfrm>
          <a:custGeom>
            <a:avLst/>
            <a:gdLst>
              <a:gd name="connsiteX0" fmla="*/ 0 w 2685993"/>
              <a:gd name="connsiteY0" fmla="*/ 270425 h 1787344"/>
              <a:gd name="connsiteX1" fmla="*/ 270425 w 2685993"/>
              <a:gd name="connsiteY1" fmla="*/ 0 h 1787344"/>
              <a:gd name="connsiteX2" fmla="*/ 2415568 w 2685993"/>
              <a:gd name="connsiteY2" fmla="*/ 0 h 1787344"/>
              <a:gd name="connsiteX3" fmla="*/ 2685993 w 2685993"/>
              <a:gd name="connsiteY3" fmla="*/ 270425 h 1787344"/>
              <a:gd name="connsiteX4" fmla="*/ 2685993 w 2685993"/>
              <a:gd name="connsiteY4" fmla="*/ 1516919 h 1787344"/>
              <a:gd name="connsiteX5" fmla="*/ 2415568 w 2685993"/>
              <a:gd name="connsiteY5" fmla="*/ 1787344 h 1787344"/>
              <a:gd name="connsiteX6" fmla="*/ 270425 w 2685993"/>
              <a:gd name="connsiteY6" fmla="*/ 1787344 h 1787344"/>
              <a:gd name="connsiteX7" fmla="*/ 0 w 2685993"/>
              <a:gd name="connsiteY7" fmla="*/ 1516919 h 1787344"/>
              <a:gd name="connsiteX8" fmla="*/ 0 w 2685993"/>
              <a:gd name="connsiteY8" fmla="*/ 270425 h 1787344"/>
              <a:gd name="connsiteX0" fmla="*/ 0 w 2812045"/>
              <a:gd name="connsiteY0" fmla="*/ 270425 h 1787344"/>
              <a:gd name="connsiteX1" fmla="*/ 270425 w 2812045"/>
              <a:gd name="connsiteY1" fmla="*/ 0 h 1787344"/>
              <a:gd name="connsiteX2" fmla="*/ 2415568 w 2812045"/>
              <a:gd name="connsiteY2" fmla="*/ 0 h 1787344"/>
              <a:gd name="connsiteX3" fmla="*/ 2812045 w 2812045"/>
              <a:gd name="connsiteY3" fmla="*/ 1141193 h 1787344"/>
              <a:gd name="connsiteX4" fmla="*/ 2685993 w 2812045"/>
              <a:gd name="connsiteY4" fmla="*/ 1516919 h 1787344"/>
              <a:gd name="connsiteX5" fmla="*/ 2415568 w 2812045"/>
              <a:gd name="connsiteY5" fmla="*/ 1787344 h 1787344"/>
              <a:gd name="connsiteX6" fmla="*/ 270425 w 2812045"/>
              <a:gd name="connsiteY6" fmla="*/ 1787344 h 1787344"/>
              <a:gd name="connsiteX7" fmla="*/ 0 w 2812045"/>
              <a:gd name="connsiteY7" fmla="*/ 1516919 h 1787344"/>
              <a:gd name="connsiteX8" fmla="*/ 0 w 2812045"/>
              <a:gd name="connsiteY8" fmla="*/ 270425 h 1787344"/>
              <a:gd name="connsiteX0" fmla="*/ 0 w 2814002"/>
              <a:gd name="connsiteY0" fmla="*/ 270425 h 1787344"/>
              <a:gd name="connsiteX1" fmla="*/ 270425 w 2814002"/>
              <a:gd name="connsiteY1" fmla="*/ 0 h 1787344"/>
              <a:gd name="connsiteX2" fmla="*/ 2415568 w 2814002"/>
              <a:gd name="connsiteY2" fmla="*/ 0 h 1787344"/>
              <a:gd name="connsiteX3" fmla="*/ 2812045 w 2814002"/>
              <a:gd name="connsiteY3" fmla="*/ 1141193 h 1787344"/>
              <a:gd name="connsiteX4" fmla="*/ 2685993 w 2814002"/>
              <a:gd name="connsiteY4" fmla="*/ 1516919 h 1787344"/>
              <a:gd name="connsiteX5" fmla="*/ 2415568 w 2814002"/>
              <a:gd name="connsiteY5" fmla="*/ 1787344 h 1787344"/>
              <a:gd name="connsiteX6" fmla="*/ 270425 w 2814002"/>
              <a:gd name="connsiteY6" fmla="*/ 1787344 h 1787344"/>
              <a:gd name="connsiteX7" fmla="*/ 0 w 2814002"/>
              <a:gd name="connsiteY7" fmla="*/ 1516919 h 1787344"/>
              <a:gd name="connsiteX8" fmla="*/ 0 w 2814002"/>
              <a:gd name="connsiteY8" fmla="*/ 270425 h 1787344"/>
              <a:gd name="connsiteX0" fmla="*/ 0 w 2814002"/>
              <a:gd name="connsiteY0" fmla="*/ 270425 h 1787344"/>
              <a:gd name="connsiteX1" fmla="*/ 270425 w 2814002"/>
              <a:gd name="connsiteY1" fmla="*/ 0 h 1787344"/>
              <a:gd name="connsiteX2" fmla="*/ 2415568 w 2814002"/>
              <a:gd name="connsiteY2" fmla="*/ 0 h 1787344"/>
              <a:gd name="connsiteX3" fmla="*/ 2812045 w 2814002"/>
              <a:gd name="connsiteY3" fmla="*/ 1141193 h 1787344"/>
              <a:gd name="connsiteX4" fmla="*/ 2685993 w 2814002"/>
              <a:gd name="connsiteY4" fmla="*/ 1516919 h 1787344"/>
              <a:gd name="connsiteX5" fmla="*/ 2415568 w 2814002"/>
              <a:gd name="connsiteY5" fmla="*/ 1787344 h 1787344"/>
              <a:gd name="connsiteX6" fmla="*/ 270425 w 2814002"/>
              <a:gd name="connsiteY6" fmla="*/ 1787344 h 1787344"/>
              <a:gd name="connsiteX7" fmla="*/ 0 w 2814002"/>
              <a:gd name="connsiteY7" fmla="*/ 1516919 h 1787344"/>
              <a:gd name="connsiteX8" fmla="*/ 0 w 2814002"/>
              <a:gd name="connsiteY8" fmla="*/ 270425 h 1787344"/>
              <a:gd name="connsiteX0" fmla="*/ 0 w 2814294"/>
              <a:gd name="connsiteY0" fmla="*/ 270425 h 1787344"/>
              <a:gd name="connsiteX1" fmla="*/ 270425 w 2814294"/>
              <a:gd name="connsiteY1" fmla="*/ 0 h 1787344"/>
              <a:gd name="connsiteX2" fmla="*/ 2415568 w 2814294"/>
              <a:gd name="connsiteY2" fmla="*/ 0 h 1787344"/>
              <a:gd name="connsiteX3" fmla="*/ 2812045 w 2814294"/>
              <a:gd name="connsiteY3" fmla="*/ 1141193 h 1787344"/>
              <a:gd name="connsiteX4" fmla="*/ 2685993 w 2814294"/>
              <a:gd name="connsiteY4" fmla="*/ 1516919 h 1787344"/>
              <a:gd name="connsiteX5" fmla="*/ 2415568 w 2814294"/>
              <a:gd name="connsiteY5" fmla="*/ 1787344 h 1787344"/>
              <a:gd name="connsiteX6" fmla="*/ 270425 w 2814294"/>
              <a:gd name="connsiteY6" fmla="*/ 1787344 h 1787344"/>
              <a:gd name="connsiteX7" fmla="*/ 0 w 2814294"/>
              <a:gd name="connsiteY7" fmla="*/ 1516919 h 1787344"/>
              <a:gd name="connsiteX8" fmla="*/ 0 w 2814294"/>
              <a:gd name="connsiteY8" fmla="*/ 270425 h 1787344"/>
              <a:gd name="connsiteX0" fmla="*/ 0 w 2876189"/>
              <a:gd name="connsiteY0" fmla="*/ 270425 h 1787344"/>
              <a:gd name="connsiteX1" fmla="*/ 270425 w 2876189"/>
              <a:gd name="connsiteY1" fmla="*/ 0 h 1787344"/>
              <a:gd name="connsiteX2" fmla="*/ 2808031 w 2876189"/>
              <a:gd name="connsiteY2" fmla="*/ 256426 h 1787344"/>
              <a:gd name="connsiteX3" fmla="*/ 2812045 w 2876189"/>
              <a:gd name="connsiteY3" fmla="*/ 1141193 h 1787344"/>
              <a:gd name="connsiteX4" fmla="*/ 2685993 w 2876189"/>
              <a:gd name="connsiteY4" fmla="*/ 1516919 h 1787344"/>
              <a:gd name="connsiteX5" fmla="*/ 2415568 w 2876189"/>
              <a:gd name="connsiteY5" fmla="*/ 1787344 h 1787344"/>
              <a:gd name="connsiteX6" fmla="*/ 270425 w 2876189"/>
              <a:gd name="connsiteY6" fmla="*/ 1787344 h 1787344"/>
              <a:gd name="connsiteX7" fmla="*/ 0 w 2876189"/>
              <a:gd name="connsiteY7" fmla="*/ 1516919 h 1787344"/>
              <a:gd name="connsiteX8" fmla="*/ 0 w 2876189"/>
              <a:gd name="connsiteY8" fmla="*/ 270425 h 1787344"/>
              <a:gd name="connsiteX0" fmla="*/ 0 w 2814294"/>
              <a:gd name="connsiteY0" fmla="*/ 270425 h 1787344"/>
              <a:gd name="connsiteX1" fmla="*/ 270425 w 2814294"/>
              <a:gd name="connsiteY1" fmla="*/ 0 h 1787344"/>
              <a:gd name="connsiteX2" fmla="*/ 2808031 w 2814294"/>
              <a:gd name="connsiteY2" fmla="*/ 256426 h 1787344"/>
              <a:gd name="connsiteX3" fmla="*/ 2812045 w 2814294"/>
              <a:gd name="connsiteY3" fmla="*/ 1141193 h 1787344"/>
              <a:gd name="connsiteX4" fmla="*/ 2685993 w 2814294"/>
              <a:gd name="connsiteY4" fmla="*/ 1516919 h 1787344"/>
              <a:gd name="connsiteX5" fmla="*/ 2415568 w 2814294"/>
              <a:gd name="connsiteY5" fmla="*/ 1787344 h 1787344"/>
              <a:gd name="connsiteX6" fmla="*/ 270425 w 2814294"/>
              <a:gd name="connsiteY6" fmla="*/ 1787344 h 1787344"/>
              <a:gd name="connsiteX7" fmla="*/ 0 w 2814294"/>
              <a:gd name="connsiteY7" fmla="*/ 1516919 h 1787344"/>
              <a:gd name="connsiteX8" fmla="*/ 0 w 2814294"/>
              <a:gd name="connsiteY8" fmla="*/ 270425 h 1787344"/>
              <a:gd name="connsiteX0" fmla="*/ 0 w 2814294"/>
              <a:gd name="connsiteY0" fmla="*/ 270425 h 1787344"/>
              <a:gd name="connsiteX1" fmla="*/ 270425 w 2814294"/>
              <a:gd name="connsiteY1" fmla="*/ 0 h 1787344"/>
              <a:gd name="connsiteX2" fmla="*/ 2670475 w 2814294"/>
              <a:gd name="connsiteY2" fmla="*/ 314253 h 1787344"/>
              <a:gd name="connsiteX3" fmla="*/ 2812045 w 2814294"/>
              <a:gd name="connsiteY3" fmla="*/ 1141193 h 1787344"/>
              <a:gd name="connsiteX4" fmla="*/ 2685993 w 2814294"/>
              <a:gd name="connsiteY4" fmla="*/ 1516919 h 1787344"/>
              <a:gd name="connsiteX5" fmla="*/ 2415568 w 2814294"/>
              <a:gd name="connsiteY5" fmla="*/ 1787344 h 1787344"/>
              <a:gd name="connsiteX6" fmla="*/ 270425 w 2814294"/>
              <a:gd name="connsiteY6" fmla="*/ 1787344 h 1787344"/>
              <a:gd name="connsiteX7" fmla="*/ 0 w 2814294"/>
              <a:gd name="connsiteY7" fmla="*/ 1516919 h 1787344"/>
              <a:gd name="connsiteX8" fmla="*/ 0 w 2814294"/>
              <a:gd name="connsiteY8" fmla="*/ 270425 h 1787344"/>
              <a:gd name="connsiteX0" fmla="*/ 0 w 2814294"/>
              <a:gd name="connsiteY0" fmla="*/ 270425 h 1787344"/>
              <a:gd name="connsiteX1" fmla="*/ 270425 w 2814294"/>
              <a:gd name="connsiteY1" fmla="*/ 0 h 1787344"/>
              <a:gd name="connsiteX2" fmla="*/ 2807549 w 2814294"/>
              <a:gd name="connsiteY2" fmla="*/ 228721 h 1787344"/>
              <a:gd name="connsiteX3" fmla="*/ 2812045 w 2814294"/>
              <a:gd name="connsiteY3" fmla="*/ 1141193 h 1787344"/>
              <a:gd name="connsiteX4" fmla="*/ 2685993 w 2814294"/>
              <a:gd name="connsiteY4" fmla="*/ 1516919 h 1787344"/>
              <a:gd name="connsiteX5" fmla="*/ 2415568 w 2814294"/>
              <a:gd name="connsiteY5" fmla="*/ 1787344 h 1787344"/>
              <a:gd name="connsiteX6" fmla="*/ 270425 w 2814294"/>
              <a:gd name="connsiteY6" fmla="*/ 1787344 h 1787344"/>
              <a:gd name="connsiteX7" fmla="*/ 0 w 2814294"/>
              <a:gd name="connsiteY7" fmla="*/ 1516919 h 1787344"/>
              <a:gd name="connsiteX8" fmla="*/ 0 w 2814294"/>
              <a:gd name="connsiteY8" fmla="*/ 270425 h 1787344"/>
              <a:gd name="connsiteX0" fmla="*/ 0 w 2814294"/>
              <a:gd name="connsiteY0" fmla="*/ 155838 h 1672757"/>
              <a:gd name="connsiteX1" fmla="*/ 2807549 w 2814294"/>
              <a:gd name="connsiteY1" fmla="*/ 114134 h 1672757"/>
              <a:gd name="connsiteX2" fmla="*/ 2812045 w 2814294"/>
              <a:gd name="connsiteY2" fmla="*/ 1026606 h 1672757"/>
              <a:gd name="connsiteX3" fmla="*/ 2685993 w 2814294"/>
              <a:gd name="connsiteY3" fmla="*/ 1402332 h 1672757"/>
              <a:gd name="connsiteX4" fmla="*/ 2415568 w 2814294"/>
              <a:gd name="connsiteY4" fmla="*/ 1672757 h 1672757"/>
              <a:gd name="connsiteX5" fmla="*/ 270425 w 2814294"/>
              <a:gd name="connsiteY5" fmla="*/ 1672757 h 1672757"/>
              <a:gd name="connsiteX6" fmla="*/ 0 w 2814294"/>
              <a:gd name="connsiteY6" fmla="*/ 1402332 h 1672757"/>
              <a:gd name="connsiteX7" fmla="*/ 0 w 2814294"/>
              <a:gd name="connsiteY7" fmla="*/ 155838 h 1672757"/>
              <a:gd name="connsiteX0" fmla="*/ 0 w 2814294"/>
              <a:gd name="connsiteY0" fmla="*/ 94455 h 1611374"/>
              <a:gd name="connsiteX1" fmla="*/ 2807549 w 2814294"/>
              <a:gd name="connsiteY1" fmla="*/ 52751 h 1611374"/>
              <a:gd name="connsiteX2" fmla="*/ 2812045 w 2814294"/>
              <a:gd name="connsiteY2" fmla="*/ 965223 h 1611374"/>
              <a:gd name="connsiteX3" fmla="*/ 2685993 w 2814294"/>
              <a:gd name="connsiteY3" fmla="*/ 1340949 h 1611374"/>
              <a:gd name="connsiteX4" fmla="*/ 2415568 w 2814294"/>
              <a:gd name="connsiteY4" fmla="*/ 1611374 h 1611374"/>
              <a:gd name="connsiteX5" fmla="*/ 270425 w 2814294"/>
              <a:gd name="connsiteY5" fmla="*/ 1611374 h 1611374"/>
              <a:gd name="connsiteX6" fmla="*/ 0 w 2814294"/>
              <a:gd name="connsiteY6" fmla="*/ 1340949 h 1611374"/>
              <a:gd name="connsiteX7" fmla="*/ 0 w 2814294"/>
              <a:gd name="connsiteY7" fmla="*/ 94455 h 1611374"/>
              <a:gd name="connsiteX0" fmla="*/ 0 w 2814294"/>
              <a:gd name="connsiteY0" fmla="*/ 41794 h 1558713"/>
              <a:gd name="connsiteX1" fmla="*/ 2807549 w 2814294"/>
              <a:gd name="connsiteY1" fmla="*/ 90 h 1558713"/>
              <a:gd name="connsiteX2" fmla="*/ 2812045 w 2814294"/>
              <a:gd name="connsiteY2" fmla="*/ 912562 h 1558713"/>
              <a:gd name="connsiteX3" fmla="*/ 2685993 w 2814294"/>
              <a:gd name="connsiteY3" fmla="*/ 1288288 h 1558713"/>
              <a:gd name="connsiteX4" fmla="*/ 2415568 w 2814294"/>
              <a:gd name="connsiteY4" fmla="*/ 1558713 h 1558713"/>
              <a:gd name="connsiteX5" fmla="*/ 270425 w 2814294"/>
              <a:gd name="connsiteY5" fmla="*/ 1558713 h 1558713"/>
              <a:gd name="connsiteX6" fmla="*/ 0 w 2814294"/>
              <a:gd name="connsiteY6" fmla="*/ 1288288 h 1558713"/>
              <a:gd name="connsiteX7" fmla="*/ 0 w 2814294"/>
              <a:gd name="connsiteY7" fmla="*/ 41794 h 1558713"/>
              <a:gd name="connsiteX0" fmla="*/ 0 w 2814294"/>
              <a:gd name="connsiteY0" fmla="*/ 41794 h 1558713"/>
              <a:gd name="connsiteX1" fmla="*/ 2807549 w 2814294"/>
              <a:gd name="connsiteY1" fmla="*/ 90 h 1558713"/>
              <a:gd name="connsiteX2" fmla="*/ 2812045 w 2814294"/>
              <a:gd name="connsiteY2" fmla="*/ 912562 h 1558713"/>
              <a:gd name="connsiteX3" fmla="*/ 2685993 w 2814294"/>
              <a:gd name="connsiteY3" fmla="*/ 1288288 h 1558713"/>
              <a:gd name="connsiteX4" fmla="*/ 2415568 w 2814294"/>
              <a:gd name="connsiteY4" fmla="*/ 1558713 h 1558713"/>
              <a:gd name="connsiteX5" fmla="*/ 810670 w 2814294"/>
              <a:gd name="connsiteY5" fmla="*/ 1549283 h 1558713"/>
              <a:gd name="connsiteX6" fmla="*/ 0 w 2814294"/>
              <a:gd name="connsiteY6" fmla="*/ 1288288 h 1558713"/>
              <a:gd name="connsiteX7" fmla="*/ 0 w 2814294"/>
              <a:gd name="connsiteY7" fmla="*/ 41794 h 1558713"/>
              <a:gd name="connsiteX0" fmla="*/ 0 w 2814294"/>
              <a:gd name="connsiteY0" fmla="*/ 41794 h 1558713"/>
              <a:gd name="connsiteX1" fmla="*/ 2807549 w 2814294"/>
              <a:gd name="connsiteY1" fmla="*/ 90 h 1558713"/>
              <a:gd name="connsiteX2" fmla="*/ 2812045 w 2814294"/>
              <a:gd name="connsiteY2" fmla="*/ 912562 h 1558713"/>
              <a:gd name="connsiteX3" fmla="*/ 2685993 w 2814294"/>
              <a:gd name="connsiteY3" fmla="*/ 1288288 h 1558713"/>
              <a:gd name="connsiteX4" fmla="*/ 2415568 w 2814294"/>
              <a:gd name="connsiteY4" fmla="*/ 1558713 h 1558713"/>
              <a:gd name="connsiteX5" fmla="*/ 810670 w 2814294"/>
              <a:gd name="connsiteY5" fmla="*/ 1549283 h 1558713"/>
              <a:gd name="connsiteX6" fmla="*/ 264164 w 2814294"/>
              <a:gd name="connsiteY6" fmla="*/ 1339103 h 1558713"/>
              <a:gd name="connsiteX7" fmla="*/ 0 w 2814294"/>
              <a:gd name="connsiteY7" fmla="*/ 41794 h 1558713"/>
              <a:gd name="connsiteX0" fmla="*/ 0 w 3022080"/>
              <a:gd name="connsiteY0" fmla="*/ 45421 h 1558713"/>
              <a:gd name="connsiteX1" fmla="*/ 3015335 w 3022080"/>
              <a:gd name="connsiteY1" fmla="*/ 90 h 1558713"/>
              <a:gd name="connsiteX2" fmla="*/ 3019831 w 3022080"/>
              <a:gd name="connsiteY2" fmla="*/ 912562 h 1558713"/>
              <a:gd name="connsiteX3" fmla="*/ 2893779 w 3022080"/>
              <a:gd name="connsiteY3" fmla="*/ 1288288 h 1558713"/>
              <a:gd name="connsiteX4" fmla="*/ 2623354 w 3022080"/>
              <a:gd name="connsiteY4" fmla="*/ 1558713 h 1558713"/>
              <a:gd name="connsiteX5" fmla="*/ 1018456 w 3022080"/>
              <a:gd name="connsiteY5" fmla="*/ 1549283 h 1558713"/>
              <a:gd name="connsiteX6" fmla="*/ 471950 w 3022080"/>
              <a:gd name="connsiteY6" fmla="*/ 1339103 h 1558713"/>
              <a:gd name="connsiteX7" fmla="*/ 0 w 3022080"/>
              <a:gd name="connsiteY7" fmla="*/ 45421 h 1558713"/>
              <a:gd name="connsiteX0" fmla="*/ 0 w 3022080"/>
              <a:gd name="connsiteY0" fmla="*/ 45421 h 1558713"/>
              <a:gd name="connsiteX1" fmla="*/ 3015335 w 3022080"/>
              <a:gd name="connsiteY1" fmla="*/ 90 h 1558713"/>
              <a:gd name="connsiteX2" fmla="*/ 3019831 w 3022080"/>
              <a:gd name="connsiteY2" fmla="*/ 912562 h 1558713"/>
              <a:gd name="connsiteX3" fmla="*/ 2893779 w 3022080"/>
              <a:gd name="connsiteY3" fmla="*/ 1288288 h 1558713"/>
              <a:gd name="connsiteX4" fmla="*/ 2623354 w 3022080"/>
              <a:gd name="connsiteY4" fmla="*/ 1558713 h 1558713"/>
              <a:gd name="connsiteX5" fmla="*/ 824521 w 3022080"/>
              <a:gd name="connsiteY5" fmla="*/ 1552668 h 1558713"/>
              <a:gd name="connsiteX6" fmla="*/ 471950 w 3022080"/>
              <a:gd name="connsiteY6" fmla="*/ 1339103 h 1558713"/>
              <a:gd name="connsiteX7" fmla="*/ 0 w 3022080"/>
              <a:gd name="connsiteY7" fmla="*/ 45421 h 1558713"/>
              <a:gd name="connsiteX0" fmla="*/ 0 w 3022080"/>
              <a:gd name="connsiteY0" fmla="*/ 45421 h 1558713"/>
              <a:gd name="connsiteX1" fmla="*/ 3015335 w 3022080"/>
              <a:gd name="connsiteY1" fmla="*/ 90 h 1558713"/>
              <a:gd name="connsiteX2" fmla="*/ 3019831 w 3022080"/>
              <a:gd name="connsiteY2" fmla="*/ 912562 h 1558713"/>
              <a:gd name="connsiteX3" fmla="*/ 2893779 w 3022080"/>
              <a:gd name="connsiteY3" fmla="*/ 1288288 h 1558713"/>
              <a:gd name="connsiteX4" fmla="*/ 2623354 w 3022080"/>
              <a:gd name="connsiteY4" fmla="*/ 1558713 h 1558713"/>
              <a:gd name="connsiteX5" fmla="*/ 824521 w 3022080"/>
              <a:gd name="connsiteY5" fmla="*/ 1552668 h 1558713"/>
              <a:gd name="connsiteX6" fmla="*/ 471950 w 3022080"/>
              <a:gd name="connsiteY6" fmla="*/ 1339103 h 1558713"/>
              <a:gd name="connsiteX7" fmla="*/ 0 w 3022080"/>
              <a:gd name="connsiteY7" fmla="*/ 45421 h 1558713"/>
              <a:gd name="connsiteX0" fmla="*/ 0 w 3022358"/>
              <a:gd name="connsiteY0" fmla="*/ 45421 h 1558713"/>
              <a:gd name="connsiteX1" fmla="*/ 3015335 w 3022358"/>
              <a:gd name="connsiteY1" fmla="*/ 90 h 1558713"/>
              <a:gd name="connsiteX2" fmla="*/ 3019831 w 3022358"/>
              <a:gd name="connsiteY2" fmla="*/ 912562 h 1558713"/>
              <a:gd name="connsiteX3" fmla="*/ 2909209 w 3022358"/>
              <a:gd name="connsiteY3" fmla="*/ 1322622 h 1558713"/>
              <a:gd name="connsiteX4" fmla="*/ 2623354 w 3022358"/>
              <a:gd name="connsiteY4" fmla="*/ 1558713 h 1558713"/>
              <a:gd name="connsiteX5" fmla="*/ 824521 w 3022358"/>
              <a:gd name="connsiteY5" fmla="*/ 1552668 h 1558713"/>
              <a:gd name="connsiteX6" fmla="*/ 471950 w 3022358"/>
              <a:gd name="connsiteY6" fmla="*/ 1339103 h 1558713"/>
              <a:gd name="connsiteX7" fmla="*/ 0 w 3022358"/>
              <a:gd name="connsiteY7" fmla="*/ 45421 h 1558713"/>
              <a:gd name="connsiteX0" fmla="*/ 0 w 3022172"/>
              <a:gd name="connsiteY0" fmla="*/ 45421 h 1558713"/>
              <a:gd name="connsiteX1" fmla="*/ 3015335 w 3022172"/>
              <a:gd name="connsiteY1" fmla="*/ 90 h 1558713"/>
              <a:gd name="connsiteX2" fmla="*/ 3019831 w 3022172"/>
              <a:gd name="connsiteY2" fmla="*/ 912562 h 1558713"/>
              <a:gd name="connsiteX3" fmla="*/ 2909209 w 3022172"/>
              <a:gd name="connsiteY3" fmla="*/ 1322622 h 1558713"/>
              <a:gd name="connsiteX4" fmla="*/ 2623354 w 3022172"/>
              <a:gd name="connsiteY4" fmla="*/ 1558713 h 1558713"/>
              <a:gd name="connsiteX5" fmla="*/ 824521 w 3022172"/>
              <a:gd name="connsiteY5" fmla="*/ 1552668 h 1558713"/>
              <a:gd name="connsiteX6" fmla="*/ 471950 w 3022172"/>
              <a:gd name="connsiteY6" fmla="*/ 1339103 h 1558713"/>
              <a:gd name="connsiteX7" fmla="*/ 0 w 3022172"/>
              <a:gd name="connsiteY7" fmla="*/ 45421 h 1558713"/>
              <a:gd name="connsiteX0" fmla="*/ 0 w 3022172"/>
              <a:gd name="connsiteY0" fmla="*/ 45421 h 1558713"/>
              <a:gd name="connsiteX1" fmla="*/ 3015335 w 3022172"/>
              <a:gd name="connsiteY1" fmla="*/ 90 h 1558713"/>
              <a:gd name="connsiteX2" fmla="*/ 3019831 w 3022172"/>
              <a:gd name="connsiteY2" fmla="*/ 912562 h 1558713"/>
              <a:gd name="connsiteX3" fmla="*/ 2909209 w 3022172"/>
              <a:gd name="connsiteY3" fmla="*/ 1322622 h 1558713"/>
              <a:gd name="connsiteX4" fmla="*/ 2623354 w 3022172"/>
              <a:gd name="connsiteY4" fmla="*/ 1558713 h 1558713"/>
              <a:gd name="connsiteX5" fmla="*/ 824521 w 3022172"/>
              <a:gd name="connsiteY5" fmla="*/ 1552668 h 1558713"/>
              <a:gd name="connsiteX6" fmla="*/ 471950 w 3022172"/>
              <a:gd name="connsiteY6" fmla="*/ 1339103 h 1558713"/>
              <a:gd name="connsiteX7" fmla="*/ 0 w 3022172"/>
              <a:gd name="connsiteY7" fmla="*/ 45421 h 1558713"/>
              <a:gd name="connsiteX0" fmla="*/ 0 w 3022172"/>
              <a:gd name="connsiteY0" fmla="*/ 45331 h 1558623"/>
              <a:gd name="connsiteX1" fmla="*/ 3015335 w 3022172"/>
              <a:gd name="connsiteY1" fmla="*/ 0 h 1558623"/>
              <a:gd name="connsiteX2" fmla="*/ 3019831 w 3022172"/>
              <a:gd name="connsiteY2" fmla="*/ 912472 h 1558623"/>
              <a:gd name="connsiteX3" fmla="*/ 2909209 w 3022172"/>
              <a:gd name="connsiteY3" fmla="*/ 1322532 h 1558623"/>
              <a:gd name="connsiteX4" fmla="*/ 2623354 w 3022172"/>
              <a:gd name="connsiteY4" fmla="*/ 1558623 h 1558623"/>
              <a:gd name="connsiteX5" fmla="*/ 824521 w 3022172"/>
              <a:gd name="connsiteY5" fmla="*/ 1552578 h 1558623"/>
              <a:gd name="connsiteX6" fmla="*/ 471950 w 3022172"/>
              <a:gd name="connsiteY6" fmla="*/ 1339013 h 1558623"/>
              <a:gd name="connsiteX7" fmla="*/ 0 w 3022172"/>
              <a:gd name="connsiteY7" fmla="*/ 45331 h 1558623"/>
              <a:gd name="connsiteX0" fmla="*/ 0 w 3022172"/>
              <a:gd name="connsiteY0" fmla="*/ 39785 h 1553077"/>
              <a:gd name="connsiteX1" fmla="*/ 2980827 w 3022172"/>
              <a:gd name="connsiteY1" fmla="*/ 0 h 1553077"/>
              <a:gd name="connsiteX2" fmla="*/ 3019831 w 3022172"/>
              <a:gd name="connsiteY2" fmla="*/ 906926 h 1553077"/>
              <a:gd name="connsiteX3" fmla="*/ 2909209 w 3022172"/>
              <a:gd name="connsiteY3" fmla="*/ 1316986 h 1553077"/>
              <a:gd name="connsiteX4" fmla="*/ 2623354 w 3022172"/>
              <a:gd name="connsiteY4" fmla="*/ 1553077 h 1553077"/>
              <a:gd name="connsiteX5" fmla="*/ 824521 w 3022172"/>
              <a:gd name="connsiteY5" fmla="*/ 1547032 h 1553077"/>
              <a:gd name="connsiteX6" fmla="*/ 471950 w 3022172"/>
              <a:gd name="connsiteY6" fmla="*/ 1333467 h 1553077"/>
              <a:gd name="connsiteX7" fmla="*/ 0 w 3022172"/>
              <a:gd name="connsiteY7" fmla="*/ 39785 h 1553077"/>
              <a:gd name="connsiteX0" fmla="*/ 0 w 3022172"/>
              <a:gd name="connsiteY0" fmla="*/ 45071 h 1558363"/>
              <a:gd name="connsiteX1" fmla="*/ 3000509 w 3022172"/>
              <a:gd name="connsiteY1" fmla="*/ 0 h 1558363"/>
              <a:gd name="connsiteX2" fmla="*/ 3019831 w 3022172"/>
              <a:gd name="connsiteY2" fmla="*/ 912212 h 1558363"/>
              <a:gd name="connsiteX3" fmla="*/ 2909209 w 3022172"/>
              <a:gd name="connsiteY3" fmla="*/ 1322272 h 1558363"/>
              <a:gd name="connsiteX4" fmla="*/ 2623354 w 3022172"/>
              <a:gd name="connsiteY4" fmla="*/ 1558363 h 1558363"/>
              <a:gd name="connsiteX5" fmla="*/ 824521 w 3022172"/>
              <a:gd name="connsiteY5" fmla="*/ 1552318 h 1558363"/>
              <a:gd name="connsiteX6" fmla="*/ 471950 w 3022172"/>
              <a:gd name="connsiteY6" fmla="*/ 1338753 h 1558363"/>
              <a:gd name="connsiteX7" fmla="*/ 0 w 3022172"/>
              <a:gd name="connsiteY7" fmla="*/ 45071 h 1558363"/>
              <a:gd name="connsiteX0" fmla="*/ 0 w 3022172"/>
              <a:gd name="connsiteY0" fmla="*/ 45071 h 1558363"/>
              <a:gd name="connsiteX1" fmla="*/ 3000509 w 3022172"/>
              <a:gd name="connsiteY1" fmla="*/ 0 h 1558363"/>
              <a:gd name="connsiteX2" fmla="*/ 3019831 w 3022172"/>
              <a:gd name="connsiteY2" fmla="*/ 912212 h 1558363"/>
              <a:gd name="connsiteX3" fmla="*/ 2909209 w 3022172"/>
              <a:gd name="connsiteY3" fmla="*/ 1322272 h 1558363"/>
              <a:gd name="connsiteX4" fmla="*/ 2623354 w 3022172"/>
              <a:gd name="connsiteY4" fmla="*/ 1558363 h 1558363"/>
              <a:gd name="connsiteX5" fmla="*/ 819406 w 3022172"/>
              <a:gd name="connsiteY5" fmla="*/ 1542521 h 1558363"/>
              <a:gd name="connsiteX6" fmla="*/ 471950 w 3022172"/>
              <a:gd name="connsiteY6" fmla="*/ 1338753 h 1558363"/>
              <a:gd name="connsiteX7" fmla="*/ 0 w 3022172"/>
              <a:gd name="connsiteY7" fmla="*/ 45071 h 1558363"/>
              <a:gd name="connsiteX0" fmla="*/ 0 w 3022172"/>
              <a:gd name="connsiteY0" fmla="*/ 45071 h 1558363"/>
              <a:gd name="connsiteX1" fmla="*/ 3000509 w 3022172"/>
              <a:gd name="connsiteY1" fmla="*/ 0 h 1558363"/>
              <a:gd name="connsiteX2" fmla="*/ 3019831 w 3022172"/>
              <a:gd name="connsiteY2" fmla="*/ 912212 h 1558363"/>
              <a:gd name="connsiteX3" fmla="*/ 2909209 w 3022172"/>
              <a:gd name="connsiteY3" fmla="*/ 1322272 h 1558363"/>
              <a:gd name="connsiteX4" fmla="*/ 2623354 w 3022172"/>
              <a:gd name="connsiteY4" fmla="*/ 1558363 h 1558363"/>
              <a:gd name="connsiteX5" fmla="*/ 819406 w 3022172"/>
              <a:gd name="connsiteY5" fmla="*/ 1542521 h 1558363"/>
              <a:gd name="connsiteX6" fmla="*/ 471950 w 3022172"/>
              <a:gd name="connsiteY6" fmla="*/ 1338753 h 1558363"/>
              <a:gd name="connsiteX7" fmla="*/ 0 w 3022172"/>
              <a:gd name="connsiteY7" fmla="*/ 45071 h 1558363"/>
              <a:gd name="connsiteX0" fmla="*/ 0 w 3022172"/>
              <a:gd name="connsiteY0" fmla="*/ 45071 h 1558363"/>
              <a:gd name="connsiteX1" fmla="*/ 3000509 w 3022172"/>
              <a:gd name="connsiteY1" fmla="*/ 0 h 1558363"/>
              <a:gd name="connsiteX2" fmla="*/ 3019831 w 3022172"/>
              <a:gd name="connsiteY2" fmla="*/ 912212 h 1558363"/>
              <a:gd name="connsiteX3" fmla="*/ 2909209 w 3022172"/>
              <a:gd name="connsiteY3" fmla="*/ 1322272 h 1558363"/>
              <a:gd name="connsiteX4" fmla="*/ 2623354 w 3022172"/>
              <a:gd name="connsiteY4" fmla="*/ 1558363 h 1558363"/>
              <a:gd name="connsiteX5" fmla="*/ 819406 w 3022172"/>
              <a:gd name="connsiteY5" fmla="*/ 1542521 h 1558363"/>
              <a:gd name="connsiteX6" fmla="*/ 471950 w 3022172"/>
              <a:gd name="connsiteY6" fmla="*/ 1338753 h 1558363"/>
              <a:gd name="connsiteX7" fmla="*/ 0 w 3022172"/>
              <a:gd name="connsiteY7" fmla="*/ 45071 h 1558363"/>
              <a:gd name="connsiteX0" fmla="*/ 0 w 3021728"/>
              <a:gd name="connsiteY0" fmla="*/ 45071 h 1558363"/>
              <a:gd name="connsiteX1" fmla="*/ 3000509 w 3021728"/>
              <a:gd name="connsiteY1" fmla="*/ 0 h 1558363"/>
              <a:gd name="connsiteX2" fmla="*/ 3019831 w 3021728"/>
              <a:gd name="connsiteY2" fmla="*/ 912212 h 1558363"/>
              <a:gd name="connsiteX3" fmla="*/ 2877760 w 3021728"/>
              <a:gd name="connsiteY3" fmla="*/ 1327325 h 1558363"/>
              <a:gd name="connsiteX4" fmla="*/ 2623354 w 3021728"/>
              <a:gd name="connsiteY4" fmla="*/ 1558363 h 1558363"/>
              <a:gd name="connsiteX5" fmla="*/ 819406 w 3021728"/>
              <a:gd name="connsiteY5" fmla="*/ 1542521 h 1558363"/>
              <a:gd name="connsiteX6" fmla="*/ 471950 w 3021728"/>
              <a:gd name="connsiteY6" fmla="*/ 1338753 h 1558363"/>
              <a:gd name="connsiteX7" fmla="*/ 0 w 3021728"/>
              <a:gd name="connsiteY7" fmla="*/ 45071 h 1558363"/>
              <a:gd name="connsiteX0" fmla="*/ 0 w 3020717"/>
              <a:gd name="connsiteY0" fmla="*/ 45071 h 1558363"/>
              <a:gd name="connsiteX1" fmla="*/ 3000509 w 3020717"/>
              <a:gd name="connsiteY1" fmla="*/ 0 h 1558363"/>
              <a:gd name="connsiteX2" fmla="*/ 3018809 w 3020717"/>
              <a:gd name="connsiteY2" fmla="*/ 853663 h 1558363"/>
              <a:gd name="connsiteX3" fmla="*/ 2877760 w 3020717"/>
              <a:gd name="connsiteY3" fmla="*/ 1327325 h 1558363"/>
              <a:gd name="connsiteX4" fmla="*/ 2623354 w 3020717"/>
              <a:gd name="connsiteY4" fmla="*/ 1558363 h 1558363"/>
              <a:gd name="connsiteX5" fmla="*/ 819406 w 3020717"/>
              <a:gd name="connsiteY5" fmla="*/ 1542521 h 1558363"/>
              <a:gd name="connsiteX6" fmla="*/ 471950 w 3020717"/>
              <a:gd name="connsiteY6" fmla="*/ 1338753 h 1558363"/>
              <a:gd name="connsiteX7" fmla="*/ 0 w 3020717"/>
              <a:gd name="connsiteY7" fmla="*/ 45071 h 1558363"/>
              <a:gd name="connsiteX0" fmla="*/ 0 w 3020890"/>
              <a:gd name="connsiteY0" fmla="*/ 45071 h 1558363"/>
              <a:gd name="connsiteX1" fmla="*/ 3000509 w 3020890"/>
              <a:gd name="connsiteY1" fmla="*/ 0 h 1558363"/>
              <a:gd name="connsiteX2" fmla="*/ 3018809 w 3020890"/>
              <a:gd name="connsiteY2" fmla="*/ 853663 h 1558363"/>
              <a:gd name="connsiteX3" fmla="*/ 2891440 w 3020890"/>
              <a:gd name="connsiteY3" fmla="*/ 1340535 h 1558363"/>
              <a:gd name="connsiteX4" fmla="*/ 2623354 w 3020890"/>
              <a:gd name="connsiteY4" fmla="*/ 1558363 h 1558363"/>
              <a:gd name="connsiteX5" fmla="*/ 819406 w 3020890"/>
              <a:gd name="connsiteY5" fmla="*/ 1542521 h 1558363"/>
              <a:gd name="connsiteX6" fmla="*/ 471950 w 3020890"/>
              <a:gd name="connsiteY6" fmla="*/ 1338753 h 1558363"/>
              <a:gd name="connsiteX7" fmla="*/ 0 w 3020890"/>
              <a:gd name="connsiteY7" fmla="*/ 45071 h 1558363"/>
              <a:gd name="connsiteX0" fmla="*/ 0 w 3020804"/>
              <a:gd name="connsiteY0" fmla="*/ 45071 h 1558363"/>
              <a:gd name="connsiteX1" fmla="*/ 3000509 w 3020804"/>
              <a:gd name="connsiteY1" fmla="*/ 0 h 1558363"/>
              <a:gd name="connsiteX2" fmla="*/ 3018809 w 3020804"/>
              <a:gd name="connsiteY2" fmla="*/ 853663 h 1558363"/>
              <a:gd name="connsiteX3" fmla="*/ 2884952 w 3020804"/>
              <a:gd name="connsiteY3" fmla="*/ 1354097 h 1558363"/>
              <a:gd name="connsiteX4" fmla="*/ 2623354 w 3020804"/>
              <a:gd name="connsiteY4" fmla="*/ 1558363 h 1558363"/>
              <a:gd name="connsiteX5" fmla="*/ 819406 w 3020804"/>
              <a:gd name="connsiteY5" fmla="*/ 1542521 h 1558363"/>
              <a:gd name="connsiteX6" fmla="*/ 471950 w 3020804"/>
              <a:gd name="connsiteY6" fmla="*/ 1338753 h 1558363"/>
              <a:gd name="connsiteX7" fmla="*/ 0 w 3020804"/>
              <a:gd name="connsiteY7" fmla="*/ 45071 h 1558363"/>
              <a:gd name="connsiteX0" fmla="*/ 0 w 3020804"/>
              <a:gd name="connsiteY0" fmla="*/ 45071 h 1562052"/>
              <a:gd name="connsiteX1" fmla="*/ 3000509 w 3020804"/>
              <a:gd name="connsiteY1" fmla="*/ 0 h 1562052"/>
              <a:gd name="connsiteX2" fmla="*/ 3018809 w 3020804"/>
              <a:gd name="connsiteY2" fmla="*/ 853663 h 1562052"/>
              <a:gd name="connsiteX3" fmla="*/ 2884952 w 3020804"/>
              <a:gd name="connsiteY3" fmla="*/ 1354097 h 1562052"/>
              <a:gd name="connsiteX4" fmla="*/ 2775842 w 3020804"/>
              <a:gd name="connsiteY4" fmla="*/ 1562052 h 1562052"/>
              <a:gd name="connsiteX5" fmla="*/ 819406 w 3020804"/>
              <a:gd name="connsiteY5" fmla="*/ 1542521 h 1562052"/>
              <a:gd name="connsiteX6" fmla="*/ 471950 w 3020804"/>
              <a:gd name="connsiteY6" fmla="*/ 1338753 h 1562052"/>
              <a:gd name="connsiteX7" fmla="*/ 0 w 3020804"/>
              <a:gd name="connsiteY7" fmla="*/ 45071 h 1562052"/>
              <a:gd name="connsiteX0" fmla="*/ 0 w 3020804"/>
              <a:gd name="connsiteY0" fmla="*/ 45071 h 1562052"/>
              <a:gd name="connsiteX1" fmla="*/ 3000509 w 3020804"/>
              <a:gd name="connsiteY1" fmla="*/ 0 h 1562052"/>
              <a:gd name="connsiteX2" fmla="*/ 3018809 w 3020804"/>
              <a:gd name="connsiteY2" fmla="*/ 853663 h 1562052"/>
              <a:gd name="connsiteX3" fmla="*/ 2884952 w 3020804"/>
              <a:gd name="connsiteY3" fmla="*/ 1354097 h 1562052"/>
              <a:gd name="connsiteX4" fmla="*/ 2775842 w 3020804"/>
              <a:gd name="connsiteY4" fmla="*/ 1562052 h 1562052"/>
              <a:gd name="connsiteX5" fmla="*/ 819406 w 3020804"/>
              <a:gd name="connsiteY5" fmla="*/ 1542521 h 1562052"/>
              <a:gd name="connsiteX6" fmla="*/ 471950 w 3020804"/>
              <a:gd name="connsiteY6" fmla="*/ 1338753 h 1562052"/>
              <a:gd name="connsiteX7" fmla="*/ 0 w 3020804"/>
              <a:gd name="connsiteY7" fmla="*/ 45071 h 1562052"/>
              <a:gd name="connsiteX0" fmla="*/ 0 w 3020804"/>
              <a:gd name="connsiteY0" fmla="*/ 45071 h 1564617"/>
              <a:gd name="connsiteX1" fmla="*/ 3000509 w 3020804"/>
              <a:gd name="connsiteY1" fmla="*/ 0 h 1564617"/>
              <a:gd name="connsiteX2" fmla="*/ 3018809 w 3020804"/>
              <a:gd name="connsiteY2" fmla="*/ 853663 h 1564617"/>
              <a:gd name="connsiteX3" fmla="*/ 2884952 w 3020804"/>
              <a:gd name="connsiteY3" fmla="*/ 1354097 h 1564617"/>
              <a:gd name="connsiteX4" fmla="*/ 2810817 w 3020804"/>
              <a:gd name="connsiteY4" fmla="*/ 1564617 h 1564617"/>
              <a:gd name="connsiteX5" fmla="*/ 819406 w 3020804"/>
              <a:gd name="connsiteY5" fmla="*/ 1542521 h 1564617"/>
              <a:gd name="connsiteX6" fmla="*/ 471950 w 3020804"/>
              <a:gd name="connsiteY6" fmla="*/ 1338753 h 1564617"/>
              <a:gd name="connsiteX7" fmla="*/ 0 w 3020804"/>
              <a:gd name="connsiteY7" fmla="*/ 45071 h 1564617"/>
              <a:gd name="connsiteX0" fmla="*/ 0 w 3020804"/>
              <a:gd name="connsiteY0" fmla="*/ 45071 h 1564617"/>
              <a:gd name="connsiteX1" fmla="*/ 3000509 w 3020804"/>
              <a:gd name="connsiteY1" fmla="*/ 0 h 1564617"/>
              <a:gd name="connsiteX2" fmla="*/ 3018809 w 3020804"/>
              <a:gd name="connsiteY2" fmla="*/ 853663 h 1564617"/>
              <a:gd name="connsiteX3" fmla="*/ 2884952 w 3020804"/>
              <a:gd name="connsiteY3" fmla="*/ 1354097 h 1564617"/>
              <a:gd name="connsiteX4" fmla="*/ 2810817 w 3020804"/>
              <a:gd name="connsiteY4" fmla="*/ 1564617 h 1564617"/>
              <a:gd name="connsiteX5" fmla="*/ 819406 w 3020804"/>
              <a:gd name="connsiteY5" fmla="*/ 1542521 h 1564617"/>
              <a:gd name="connsiteX6" fmla="*/ 471950 w 3020804"/>
              <a:gd name="connsiteY6" fmla="*/ 1338753 h 1564617"/>
              <a:gd name="connsiteX7" fmla="*/ 0 w 3020804"/>
              <a:gd name="connsiteY7" fmla="*/ 45071 h 1564617"/>
              <a:gd name="connsiteX0" fmla="*/ 0 w 3020804"/>
              <a:gd name="connsiteY0" fmla="*/ 45071 h 1564617"/>
              <a:gd name="connsiteX1" fmla="*/ 3000509 w 3020804"/>
              <a:gd name="connsiteY1" fmla="*/ 0 h 1564617"/>
              <a:gd name="connsiteX2" fmla="*/ 3018809 w 3020804"/>
              <a:gd name="connsiteY2" fmla="*/ 853663 h 1564617"/>
              <a:gd name="connsiteX3" fmla="*/ 2884952 w 3020804"/>
              <a:gd name="connsiteY3" fmla="*/ 1354097 h 1564617"/>
              <a:gd name="connsiteX4" fmla="*/ 2810817 w 3020804"/>
              <a:gd name="connsiteY4" fmla="*/ 1564617 h 1564617"/>
              <a:gd name="connsiteX5" fmla="*/ 819406 w 3020804"/>
              <a:gd name="connsiteY5" fmla="*/ 1542521 h 1564617"/>
              <a:gd name="connsiteX6" fmla="*/ 471950 w 3020804"/>
              <a:gd name="connsiteY6" fmla="*/ 1338753 h 1564617"/>
              <a:gd name="connsiteX7" fmla="*/ 0 w 3020804"/>
              <a:gd name="connsiteY7" fmla="*/ 45071 h 1564617"/>
              <a:gd name="connsiteX0" fmla="*/ 0 w 3020804"/>
              <a:gd name="connsiteY0" fmla="*/ 45071 h 1564617"/>
              <a:gd name="connsiteX1" fmla="*/ 3000509 w 3020804"/>
              <a:gd name="connsiteY1" fmla="*/ 0 h 1564617"/>
              <a:gd name="connsiteX2" fmla="*/ 3018809 w 3020804"/>
              <a:gd name="connsiteY2" fmla="*/ 853663 h 1564617"/>
              <a:gd name="connsiteX3" fmla="*/ 2884952 w 3020804"/>
              <a:gd name="connsiteY3" fmla="*/ 1354097 h 1564617"/>
              <a:gd name="connsiteX4" fmla="*/ 2810817 w 3020804"/>
              <a:gd name="connsiteY4" fmla="*/ 1564617 h 1564617"/>
              <a:gd name="connsiteX5" fmla="*/ 543112 w 3020804"/>
              <a:gd name="connsiteY5" fmla="*/ 1540993 h 1564617"/>
              <a:gd name="connsiteX6" fmla="*/ 471950 w 3020804"/>
              <a:gd name="connsiteY6" fmla="*/ 1338753 h 1564617"/>
              <a:gd name="connsiteX7" fmla="*/ 0 w 3020804"/>
              <a:gd name="connsiteY7" fmla="*/ 45071 h 1564617"/>
              <a:gd name="connsiteX0" fmla="*/ 0 w 3020804"/>
              <a:gd name="connsiteY0" fmla="*/ 45071 h 1564617"/>
              <a:gd name="connsiteX1" fmla="*/ 3000509 w 3020804"/>
              <a:gd name="connsiteY1" fmla="*/ 0 h 1564617"/>
              <a:gd name="connsiteX2" fmla="*/ 3018809 w 3020804"/>
              <a:gd name="connsiteY2" fmla="*/ 853663 h 1564617"/>
              <a:gd name="connsiteX3" fmla="*/ 2884952 w 3020804"/>
              <a:gd name="connsiteY3" fmla="*/ 1354097 h 1564617"/>
              <a:gd name="connsiteX4" fmla="*/ 2810817 w 3020804"/>
              <a:gd name="connsiteY4" fmla="*/ 1564617 h 1564617"/>
              <a:gd name="connsiteX5" fmla="*/ 543112 w 3020804"/>
              <a:gd name="connsiteY5" fmla="*/ 1540993 h 1564617"/>
              <a:gd name="connsiteX6" fmla="*/ 545335 w 3020804"/>
              <a:gd name="connsiteY6" fmla="*/ 1540703 h 1564617"/>
              <a:gd name="connsiteX7" fmla="*/ 0 w 3020804"/>
              <a:gd name="connsiteY7" fmla="*/ 45071 h 1564617"/>
              <a:gd name="connsiteX0" fmla="*/ 0 w 3020804"/>
              <a:gd name="connsiteY0" fmla="*/ 45071 h 1564118"/>
              <a:gd name="connsiteX1" fmla="*/ 3000509 w 3020804"/>
              <a:gd name="connsiteY1" fmla="*/ 0 h 1564118"/>
              <a:gd name="connsiteX2" fmla="*/ 3018809 w 3020804"/>
              <a:gd name="connsiteY2" fmla="*/ 853663 h 1564118"/>
              <a:gd name="connsiteX3" fmla="*/ 2884952 w 3020804"/>
              <a:gd name="connsiteY3" fmla="*/ 1354097 h 1564118"/>
              <a:gd name="connsiteX4" fmla="*/ 2839388 w 3020804"/>
              <a:gd name="connsiteY4" fmla="*/ 1564118 h 1564118"/>
              <a:gd name="connsiteX5" fmla="*/ 543112 w 3020804"/>
              <a:gd name="connsiteY5" fmla="*/ 1540993 h 1564118"/>
              <a:gd name="connsiteX6" fmla="*/ 545335 w 3020804"/>
              <a:gd name="connsiteY6" fmla="*/ 1540703 h 1564118"/>
              <a:gd name="connsiteX7" fmla="*/ 0 w 3020804"/>
              <a:gd name="connsiteY7" fmla="*/ 45071 h 1564118"/>
              <a:gd name="connsiteX0" fmla="*/ 0 w 3020345"/>
              <a:gd name="connsiteY0" fmla="*/ 45071 h 1629656"/>
              <a:gd name="connsiteX1" fmla="*/ 3000509 w 3020345"/>
              <a:gd name="connsiteY1" fmla="*/ 0 h 1629656"/>
              <a:gd name="connsiteX2" fmla="*/ 3018809 w 3020345"/>
              <a:gd name="connsiteY2" fmla="*/ 853663 h 1629656"/>
              <a:gd name="connsiteX3" fmla="*/ 2837817 w 3020345"/>
              <a:gd name="connsiteY3" fmla="*/ 1564501 h 1629656"/>
              <a:gd name="connsiteX4" fmla="*/ 2839388 w 3020345"/>
              <a:gd name="connsiteY4" fmla="*/ 1564118 h 1629656"/>
              <a:gd name="connsiteX5" fmla="*/ 543112 w 3020345"/>
              <a:gd name="connsiteY5" fmla="*/ 1540993 h 1629656"/>
              <a:gd name="connsiteX6" fmla="*/ 545335 w 3020345"/>
              <a:gd name="connsiteY6" fmla="*/ 1540703 h 1629656"/>
              <a:gd name="connsiteX7" fmla="*/ 0 w 3020345"/>
              <a:gd name="connsiteY7" fmla="*/ 45071 h 1629656"/>
              <a:gd name="connsiteX0" fmla="*/ 0 w 3020345"/>
              <a:gd name="connsiteY0" fmla="*/ 45071 h 1564501"/>
              <a:gd name="connsiteX1" fmla="*/ 3000509 w 3020345"/>
              <a:gd name="connsiteY1" fmla="*/ 0 h 1564501"/>
              <a:gd name="connsiteX2" fmla="*/ 3018809 w 3020345"/>
              <a:gd name="connsiteY2" fmla="*/ 853663 h 1564501"/>
              <a:gd name="connsiteX3" fmla="*/ 2837817 w 3020345"/>
              <a:gd name="connsiteY3" fmla="*/ 1564501 h 1564501"/>
              <a:gd name="connsiteX4" fmla="*/ 2839388 w 3020345"/>
              <a:gd name="connsiteY4" fmla="*/ 1564118 h 1564501"/>
              <a:gd name="connsiteX5" fmla="*/ 543112 w 3020345"/>
              <a:gd name="connsiteY5" fmla="*/ 1540993 h 1564501"/>
              <a:gd name="connsiteX6" fmla="*/ 545335 w 3020345"/>
              <a:gd name="connsiteY6" fmla="*/ 1540703 h 1564501"/>
              <a:gd name="connsiteX7" fmla="*/ 0 w 3020345"/>
              <a:gd name="connsiteY7" fmla="*/ 45071 h 1564501"/>
              <a:gd name="connsiteX0" fmla="*/ 0 w 3020345"/>
              <a:gd name="connsiteY0" fmla="*/ 45071 h 1564501"/>
              <a:gd name="connsiteX1" fmla="*/ 3000509 w 3020345"/>
              <a:gd name="connsiteY1" fmla="*/ 0 h 1564501"/>
              <a:gd name="connsiteX2" fmla="*/ 3018809 w 3020345"/>
              <a:gd name="connsiteY2" fmla="*/ 853663 h 1564501"/>
              <a:gd name="connsiteX3" fmla="*/ 2837817 w 3020345"/>
              <a:gd name="connsiteY3" fmla="*/ 1564501 h 1564501"/>
              <a:gd name="connsiteX4" fmla="*/ 2839388 w 3020345"/>
              <a:gd name="connsiteY4" fmla="*/ 1564118 h 1564501"/>
              <a:gd name="connsiteX5" fmla="*/ 543112 w 3020345"/>
              <a:gd name="connsiteY5" fmla="*/ 1540993 h 1564501"/>
              <a:gd name="connsiteX6" fmla="*/ 925872 w 3020345"/>
              <a:gd name="connsiteY6" fmla="*/ 1540199 h 1564501"/>
              <a:gd name="connsiteX7" fmla="*/ 0 w 3020345"/>
              <a:gd name="connsiteY7" fmla="*/ 45071 h 1564501"/>
              <a:gd name="connsiteX0" fmla="*/ 0 w 3020345"/>
              <a:gd name="connsiteY0" fmla="*/ 45071 h 1564501"/>
              <a:gd name="connsiteX1" fmla="*/ 3000509 w 3020345"/>
              <a:gd name="connsiteY1" fmla="*/ 0 h 1564501"/>
              <a:gd name="connsiteX2" fmla="*/ 3018809 w 3020345"/>
              <a:gd name="connsiteY2" fmla="*/ 853663 h 1564501"/>
              <a:gd name="connsiteX3" fmla="*/ 2837817 w 3020345"/>
              <a:gd name="connsiteY3" fmla="*/ 1564501 h 1564501"/>
              <a:gd name="connsiteX4" fmla="*/ 2839388 w 3020345"/>
              <a:gd name="connsiteY4" fmla="*/ 1564118 h 1564501"/>
              <a:gd name="connsiteX5" fmla="*/ 923649 w 3020345"/>
              <a:gd name="connsiteY5" fmla="*/ 1540489 h 1564501"/>
              <a:gd name="connsiteX6" fmla="*/ 925872 w 3020345"/>
              <a:gd name="connsiteY6" fmla="*/ 1540199 h 1564501"/>
              <a:gd name="connsiteX7" fmla="*/ 0 w 3020345"/>
              <a:gd name="connsiteY7" fmla="*/ 45071 h 1564501"/>
              <a:gd name="connsiteX0" fmla="*/ 0 w 2596962"/>
              <a:gd name="connsiteY0" fmla="*/ 37681 h 1564501"/>
              <a:gd name="connsiteX1" fmla="*/ 2577126 w 2596962"/>
              <a:gd name="connsiteY1" fmla="*/ 0 h 1564501"/>
              <a:gd name="connsiteX2" fmla="*/ 2595426 w 2596962"/>
              <a:gd name="connsiteY2" fmla="*/ 853663 h 1564501"/>
              <a:gd name="connsiteX3" fmla="*/ 2414434 w 2596962"/>
              <a:gd name="connsiteY3" fmla="*/ 1564501 h 1564501"/>
              <a:gd name="connsiteX4" fmla="*/ 2416005 w 2596962"/>
              <a:gd name="connsiteY4" fmla="*/ 1564118 h 1564501"/>
              <a:gd name="connsiteX5" fmla="*/ 500266 w 2596962"/>
              <a:gd name="connsiteY5" fmla="*/ 1540489 h 1564501"/>
              <a:gd name="connsiteX6" fmla="*/ 502489 w 2596962"/>
              <a:gd name="connsiteY6" fmla="*/ 1540199 h 1564501"/>
              <a:gd name="connsiteX7" fmla="*/ 0 w 2596962"/>
              <a:gd name="connsiteY7" fmla="*/ 37681 h 1564501"/>
              <a:gd name="connsiteX0" fmla="*/ 0 w 2596962"/>
              <a:gd name="connsiteY0" fmla="*/ 37681 h 1564501"/>
              <a:gd name="connsiteX1" fmla="*/ 2577126 w 2596962"/>
              <a:gd name="connsiteY1" fmla="*/ 0 h 1564501"/>
              <a:gd name="connsiteX2" fmla="*/ 2595426 w 2596962"/>
              <a:gd name="connsiteY2" fmla="*/ 853663 h 1564501"/>
              <a:gd name="connsiteX3" fmla="*/ 2414434 w 2596962"/>
              <a:gd name="connsiteY3" fmla="*/ 1564501 h 1564501"/>
              <a:gd name="connsiteX4" fmla="*/ 2428063 w 2596962"/>
              <a:gd name="connsiteY4" fmla="*/ 1551631 h 1564501"/>
              <a:gd name="connsiteX5" fmla="*/ 500266 w 2596962"/>
              <a:gd name="connsiteY5" fmla="*/ 1540489 h 1564501"/>
              <a:gd name="connsiteX6" fmla="*/ 502489 w 2596962"/>
              <a:gd name="connsiteY6" fmla="*/ 1540199 h 1564501"/>
              <a:gd name="connsiteX7" fmla="*/ 0 w 2596962"/>
              <a:gd name="connsiteY7" fmla="*/ 37681 h 1564501"/>
              <a:gd name="connsiteX0" fmla="*/ 0 w 3600331"/>
              <a:gd name="connsiteY0" fmla="*/ 42493 h 1564501"/>
              <a:gd name="connsiteX1" fmla="*/ 3580495 w 3600331"/>
              <a:gd name="connsiteY1" fmla="*/ 0 h 1564501"/>
              <a:gd name="connsiteX2" fmla="*/ 3598795 w 3600331"/>
              <a:gd name="connsiteY2" fmla="*/ 853663 h 1564501"/>
              <a:gd name="connsiteX3" fmla="*/ 3417803 w 3600331"/>
              <a:gd name="connsiteY3" fmla="*/ 1564501 h 1564501"/>
              <a:gd name="connsiteX4" fmla="*/ 3431432 w 3600331"/>
              <a:gd name="connsiteY4" fmla="*/ 1551631 h 1564501"/>
              <a:gd name="connsiteX5" fmla="*/ 1503635 w 3600331"/>
              <a:gd name="connsiteY5" fmla="*/ 1540489 h 1564501"/>
              <a:gd name="connsiteX6" fmla="*/ 1505858 w 3600331"/>
              <a:gd name="connsiteY6" fmla="*/ 1540199 h 1564501"/>
              <a:gd name="connsiteX7" fmla="*/ 0 w 3600331"/>
              <a:gd name="connsiteY7" fmla="*/ 42493 h 1564501"/>
              <a:gd name="connsiteX0" fmla="*/ 20 w 3600351"/>
              <a:gd name="connsiteY0" fmla="*/ 42493 h 1564501"/>
              <a:gd name="connsiteX1" fmla="*/ 3580515 w 3600351"/>
              <a:gd name="connsiteY1" fmla="*/ 0 h 1564501"/>
              <a:gd name="connsiteX2" fmla="*/ 3598815 w 3600351"/>
              <a:gd name="connsiteY2" fmla="*/ 853663 h 1564501"/>
              <a:gd name="connsiteX3" fmla="*/ 3417823 w 3600351"/>
              <a:gd name="connsiteY3" fmla="*/ 1564501 h 1564501"/>
              <a:gd name="connsiteX4" fmla="*/ 3431452 w 3600351"/>
              <a:gd name="connsiteY4" fmla="*/ 1551631 h 1564501"/>
              <a:gd name="connsiteX5" fmla="*/ 1503655 w 3600351"/>
              <a:gd name="connsiteY5" fmla="*/ 1540489 h 1564501"/>
              <a:gd name="connsiteX6" fmla="*/ 1505878 w 3600351"/>
              <a:gd name="connsiteY6" fmla="*/ 1540199 h 1564501"/>
              <a:gd name="connsiteX7" fmla="*/ 20 w 3600351"/>
              <a:gd name="connsiteY7" fmla="*/ 42493 h 1564501"/>
              <a:gd name="connsiteX0" fmla="*/ 19 w 3600350"/>
              <a:gd name="connsiteY0" fmla="*/ 42493 h 1564501"/>
              <a:gd name="connsiteX1" fmla="*/ 3580514 w 3600350"/>
              <a:gd name="connsiteY1" fmla="*/ 0 h 1564501"/>
              <a:gd name="connsiteX2" fmla="*/ 3598814 w 3600350"/>
              <a:gd name="connsiteY2" fmla="*/ 853663 h 1564501"/>
              <a:gd name="connsiteX3" fmla="*/ 3417822 w 3600350"/>
              <a:gd name="connsiteY3" fmla="*/ 1564501 h 1564501"/>
              <a:gd name="connsiteX4" fmla="*/ 3431451 w 3600350"/>
              <a:gd name="connsiteY4" fmla="*/ 1551631 h 1564501"/>
              <a:gd name="connsiteX5" fmla="*/ 1503654 w 3600350"/>
              <a:gd name="connsiteY5" fmla="*/ 1540489 h 1564501"/>
              <a:gd name="connsiteX6" fmla="*/ 1505877 w 3600350"/>
              <a:gd name="connsiteY6" fmla="*/ 1540199 h 1564501"/>
              <a:gd name="connsiteX7" fmla="*/ 19 w 3600350"/>
              <a:gd name="connsiteY7" fmla="*/ 42493 h 1564501"/>
              <a:gd name="connsiteX0" fmla="*/ 17 w 3600348"/>
              <a:gd name="connsiteY0" fmla="*/ 42493 h 1564501"/>
              <a:gd name="connsiteX1" fmla="*/ 3580512 w 3600348"/>
              <a:gd name="connsiteY1" fmla="*/ 0 h 1564501"/>
              <a:gd name="connsiteX2" fmla="*/ 3598812 w 3600348"/>
              <a:gd name="connsiteY2" fmla="*/ 853663 h 1564501"/>
              <a:gd name="connsiteX3" fmla="*/ 3417820 w 3600348"/>
              <a:gd name="connsiteY3" fmla="*/ 1564501 h 1564501"/>
              <a:gd name="connsiteX4" fmla="*/ 3431449 w 3600348"/>
              <a:gd name="connsiteY4" fmla="*/ 1551631 h 1564501"/>
              <a:gd name="connsiteX5" fmla="*/ 1503652 w 3600348"/>
              <a:gd name="connsiteY5" fmla="*/ 1540489 h 1564501"/>
              <a:gd name="connsiteX6" fmla="*/ 1633299 w 3600348"/>
              <a:gd name="connsiteY6" fmla="*/ 1563378 h 1564501"/>
              <a:gd name="connsiteX7" fmla="*/ 17 w 3600348"/>
              <a:gd name="connsiteY7" fmla="*/ 42493 h 1564501"/>
              <a:gd name="connsiteX0" fmla="*/ 17 w 3600348"/>
              <a:gd name="connsiteY0" fmla="*/ 42493 h 1564501"/>
              <a:gd name="connsiteX1" fmla="*/ 3580512 w 3600348"/>
              <a:gd name="connsiteY1" fmla="*/ 0 h 1564501"/>
              <a:gd name="connsiteX2" fmla="*/ 3598812 w 3600348"/>
              <a:gd name="connsiteY2" fmla="*/ 853663 h 1564501"/>
              <a:gd name="connsiteX3" fmla="*/ 3417820 w 3600348"/>
              <a:gd name="connsiteY3" fmla="*/ 1564501 h 1564501"/>
              <a:gd name="connsiteX4" fmla="*/ 3431449 w 3600348"/>
              <a:gd name="connsiteY4" fmla="*/ 1551631 h 1564501"/>
              <a:gd name="connsiteX5" fmla="*/ 1630855 w 3600348"/>
              <a:gd name="connsiteY5" fmla="*/ 1550971 h 1564501"/>
              <a:gd name="connsiteX6" fmla="*/ 1633299 w 3600348"/>
              <a:gd name="connsiteY6" fmla="*/ 1563378 h 1564501"/>
              <a:gd name="connsiteX7" fmla="*/ 17 w 3600348"/>
              <a:gd name="connsiteY7" fmla="*/ 42493 h 1564501"/>
              <a:gd name="connsiteX0" fmla="*/ 19 w 3447752"/>
              <a:gd name="connsiteY0" fmla="*/ 52532 h 1564501"/>
              <a:gd name="connsiteX1" fmla="*/ 3427916 w 3447752"/>
              <a:gd name="connsiteY1" fmla="*/ 0 h 1564501"/>
              <a:gd name="connsiteX2" fmla="*/ 3446216 w 3447752"/>
              <a:gd name="connsiteY2" fmla="*/ 853663 h 1564501"/>
              <a:gd name="connsiteX3" fmla="*/ 3265224 w 3447752"/>
              <a:gd name="connsiteY3" fmla="*/ 1564501 h 1564501"/>
              <a:gd name="connsiteX4" fmla="*/ 3278853 w 3447752"/>
              <a:gd name="connsiteY4" fmla="*/ 1551631 h 1564501"/>
              <a:gd name="connsiteX5" fmla="*/ 1478259 w 3447752"/>
              <a:gd name="connsiteY5" fmla="*/ 1550971 h 1564501"/>
              <a:gd name="connsiteX6" fmla="*/ 1480703 w 3447752"/>
              <a:gd name="connsiteY6" fmla="*/ 1563378 h 1564501"/>
              <a:gd name="connsiteX7" fmla="*/ 19 w 3447752"/>
              <a:gd name="connsiteY7" fmla="*/ 52532 h 1564501"/>
              <a:gd name="connsiteX0" fmla="*/ 19 w 3447752"/>
              <a:gd name="connsiteY0" fmla="*/ 52532 h 1612901"/>
              <a:gd name="connsiteX1" fmla="*/ 3427916 w 3447752"/>
              <a:gd name="connsiteY1" fmla="*/ 0 h 1612901"/>
              <a:gd name="connsiteX2" fmla="*/ 3446216 w 3447752"/>
              <a:gd name="connsiteY2" fmla="*/ 853663 h 1612901"/>
              <a:gd name="connsiteX3" fmla="*/ 3265224 w 3447752"/>
              <a:gd name="connsiteY3" fmla="*/ 1564501 h 1612901"/>
              <a:gd name="connsiteX4" fmla="*/ 1478259 w 3447752"/>
              <a:gd name="connsiteY4" fmla="*/ 1550971 h 1612901"/>
              <a:gd name="connsiteX5" fmla="*/ 1480703 w 3447752"/>
              <a:gd name="connsiteY5" fmla="*/ 1563378 h 1612901"/>
              <a:gd name="connsiteX6" fmla="*/ 19 w 3447752"/>
              <a:gd name="connsiteY6" fmla="*/ 52532 h 1612901"/>
              <a:gd name="connsiteX0" fmla="*/ 19 w 3447752"/>
              <a:gd name="connsiteY0" fmla="*/ 52532 h 1564501"/>
              <a:gd name="connsiteX1" fmla="*/ 3427916 w 3447752"/>
              <a:gd name="connsiteY1" fmla="*/ 0 h 1564501"/>
              <a:gd name="connsiteX2" fmla="*/ 3446216 w 3447752"/>
              <a:gd name="connsiteY2" fmla="*/ 853663 h 1564501"/>
              <a:gd name="connsiteX3" fmla="*/ 3265224 w 3447752"/>
              <a:gd name="connsiteY3" fmla="*/ 1564501 h 1564501"/>
              <a:gd name="connsiteX4" fmla="*/ 1478259 w 3447752"/>
              <a:gd name="connsiteY4" fmla="*/ 1550971 h 1564501"/>
              <a:gd name="connsiteX5" fmla="*/ 1480703 w 3447752"/>
              <a:gd name="connsiteY5" fmla="*/ 1563378 h 1564501"/>
              <a:gd name="connsiteX6" fmla="*/ 19 w 3447752"/>
              <a:gd name="connsiteY6" fmla="*/ 52532 h 1564501"/>
              <a:gd name="connsiteX0" fmla="*/ 52804 w 3500537"/>
              <a:gd name="connsiteY0" fmla="*/ 52532 h 1564501"/>
              <a:gd name="connsiteX1" fmla="*/ 3480701 w 3500537"/>
              <a:gd name="connsiteY1" fmla="*/ 0 h 1564501"/>
              <a:gd name="connsiteX2" fmla="*/ 3499001 w 3500537"/>
              <a:gd name="connsiteY2" fmla="*/ 853663 h 1564501"/>
              <a:gd name="connsiteX3" fmla="*/ 3318009 w 3500537"/>
              <a:gd name="connsiteY3" fmla="*/ 1564501 h 1564501"/>
              <a:gd name="connsiteX4" fmla="*/ 1531044 w 3500537"/>
              <a:gd name="connsiteY4" fmla="*/ 1550971 h 1564501"/>
              <a:gd name="connsiteX5" fmla="*/ 52804 w 3500537"/>
              <a:gd name="connsiteY5" fmla="*/ 52532 h 1564501"/>
              <a:gd name="connsiteX0" fmla="*/ 39112 w 3486845"/>
              <a:gd name="connsiteY0" fmla="*/ 52532 h 1564501"/>
              <a:gd name="connsiteX1" fmla="*/ 3467009 w 3486845"/>
              <a:gd name="connsiteY1" fmla="*/ 0 h 1564501"/>
              <a:gd name="connsiteX2" fmla="*/ 3485309 w 3486845"/>
              <a:gd name="connsiteY2" fmla="*/ 853663 h 1564501"/>
              <a:gd name="connsiteX3" fmla="*/ 3304317 w 3486845"/>
              <a:gd name="connsiteY3" fmla="*/ 1564501 h 1564501"/>
              <a:gd name="connsiteX4" fmla="*/ 1517352 w 3486845"/>
              <a:gd name="connsiteY4" fmla="*/ 1550971 h 1564501"/>
              <a:gd name="connsiteX5" fmla="*/ 39112 w 3486845"/>
              <a:gd name="connsiteY5" fmla="*/ 52532 h 1564501"/>
              <a:gd name="connsiteX0" fmla="*/ 39112 w 3486845"/>
              <a:gd name="connsiteY0" fmla="*/ 52532 h 1566336"/>
              <a:gd name="connsiteX1" fmla="*/ 3467009 w 3486845"/>
              <a:gd name="connsiteY1" fmla="*/ 0 h 1566336"/>
              <a:gd name="connsiteX2" fmla="*/ 3485309 w 3486845"/>
              <a:gd name="connsiteY2" fmla="*/ 853663 h 1566336"/>
              <a:gd name="connsiteX3" fmla="*/ 3304317 w 3486845"/>
              <a:gd name="connsiteY3" fmla="*/ 1564501 h 1566336"/>
              <a:gd name="connsiteX4" fmla="*/ 1517352 w 3486845"/>
              <a:gd name="connsiteY4" fmla="*/ 1550971 h 1566336"/>
              <a:gd name="connsiteX5" fmla="*/ 39112 w 3486845"/>
              <a:gd name="connsiteY5" fmla="*/ 52532 h 1566336"/>
              <a:gd name="connsiteX0" fmla="*/ 39112 w 3486898"/>
              <a:gd name="connsiteY0" fmla="*/ 52532 h 1561826"/>
              <a:gd name="connsiteX1" fmla="*/ 3467009 w 3486898"/>
              <a:gd name="connsiteY1" fmla="*/ 0 h 1561826"/>
              <a:gd name="connsiteX2" fmla="*/ 3485309 w 3486898"/>
              <a:gd name="connsiteY2" fmla="*/ 853663 h 1561826"/>
              <a:gd name="connsiteX3" fmla="*/ 3311211 w 3486898"/>
              <a:gd name="connsiteY3" fmla="*/ 1550090 h 1561826"/>
              <a:gd name="connsiteX4" fmla="*/ 1517352 w 3486898"/>
              <a:gd name="connsiteY4" fmla="*/ 1550971 h 1561826"/>
              <a:gd name="connsiteX5" fmla="*/ 39112 w 3486898"/>
              <a:gd name="connsiteY5" fmla="*/ 52532 h 1561826"/>
              <a:gd name="connsiteX0" fmla="*/ 0 w 3447786"/>
              <a:gd name="connsiteY0" fmla="*/ 52532 h 1561826"/>
              <a:gd name="connsiteX1" fmla="*/ 3427897 w 3447786"/>
              <a:gd name="connsiteY1" fmla="*/ 0 h 1561826"/>
              <a:gd name="connsiteX2" fmla="*/ 3446197 w 3447786"/>
              <a:gd name="connsiteY2" fmla="*/ 853663 h 1561826"/>
              <a:gd name="connsiteX3" fmla="*/ 3272099 w 3447786"/>
              <a:gd name="connsiteY3" fmla="*/ 1550090 h 1561826"/>
              <a:gd name="connsiteX4" fmla="*/ 1478240 w 3447786"/>
              <a:gd name="connsiteY4" fmla="*/ 1550971 h 1561826"/>
              <a:gd name="connsiteX5" fmla="*/ 0 w 3447786"/>
              <a:gd name="connsiteY5" fmla="*/ 52532 h 1561826"/>
              <a:gd name="connsiteX0" fmla="*/ 0 w 3447786"/>
              <a:gd name="connsiteY0" fmla="*/ 52532 h 1561826"/>
              <a:gd name="connsiteX1" fmla="*/ 3427897 w 3447786"/>
              <a:gd name="connsiteY1" fmla="*/ 0 h 1561826"/>
              <a:gd name="connsiteX2" fmla="*/ 3446197 w 3447786"/>
              <a:gd name="connsiteY2" fmla="*/ 853663 h 1561826"/>
              <a:gd name="connsiteX3" fmla="*/ 3272099 w 3447786"/>
              <a:gd name="connsiteY3" fmla="*/ 1550090 h 1561826"/>
              <a:gd name="connsiteX4" fmla="*/ 1478240 w 3447786"/>
              <a:gd name="connsiteY4" fmla="*/ 1550971 h 1561826"/>
              <a:gd name="connsiteX5" fmla="*/ 0 w 3447786"/>
              <a:gd name="connsiteY5" fmla="*/ 52532 h 1561826"/>
              <a:gd name="connsiteX0" fmla="*/ 0 w 3447786"/>
              <a:gd name="connsiteY0" fmla="*/ 52532 h 1551113"/>
              <a:gd name="connsiteX1" fmla="*/ 3427897 w 3447786"/>
              <a:gd name="connsiteY1" fmla="*/ 0 h 1551113"/>
              <a:gd name="connsiteX2" fmla="*/ 3446197 w 3447786"/>
              <a:gd name="connsiteY2" fmla="*/ 853663 h 1551113"/>
              <a:gd name="connsiteX3" fmla="*/ 3272099 w 3447786"/>
              <a:gd name="connsiteY3" fmla="*/ 1550090 h 1551113"/>
              <a:gd name="connsiteX4" fmla="*/ 1478240 w 3447786"/>
              <a:gd name="connsiteY4" fmla="*/ 1550971 h 1551113"/>
              <a:gd name="connsiteX5" fmla="*/ 0 w 3447786"/>
              <a:gd name="connsiteY5" fmla="*/ 52532 h 1551113"/>
              <a:gd name="connsiteX0" fmla="*/ 0 w 3447632"/>
              <a:gd name="connsiteY0" fmla="*/ 52532 h 1551113"/>
              <a:gd name="connsiteX1" fmla="*/ 3427897 w 3447632"/>
              <a:gd name="connsiteY1" fmla="*/ 0 h 1551113"/>
              <a:gd name="connsiteX2" fmla="*/ 3446197 w 3447632"/>
              <a:gd name="connsiteY2" fmla="*/ 853663 h 1551113"/>
              <a:gd name="connsiteX3" fmla="*/ 3272099 w 3447632"/>
              <a:gd name="connsiteY3" fmla="*/ 1550090 h 1551113"/>
              <a:gd name="connsiteX4" fmla="*/ 1478240 w 3447632"/>
              <a:gd name="connsiteY4" fmla="*/ 1550971 h 1551113"/>
              <a:gd name="connsiteX5" fmla="*/ 0 w 3447632"/>
              <a:gd name="connsiteY5" fmla="*/ 52532 h 1551113"/>
              <a:gd name="connsiteX0" fmla="*/ 0 w 3447632"/>
              <a:gd name="connsiteY0" fmla="*/ 52532 h 1551113"/>
              <a:gd name="connsiteX1" fmla="*/ 3427897 w 3447632"/>
              <a:gd name="connsiteY1" fmla="*/ 0 h 1551113"/>
              <a:gd name="connsiteX2" fmla="*/ 3446197 w 3447632"/>
              <a:gd name="connsiteY2" fmla="*/ 853663 h 1551113"/>
              <a:gd name="connsiteX3" fmla="*/ 3272099 w 3447632"/>
              <a:gd name="connsiteY3" fmla="*/ 1550090 h 1551113"/>
              <a:gd name="connsiteX4" fmla="*/ 1478240 w 3447632"/>
              <a:gd name="connsiteY4" fmla="*/ 1550971 h 1551113"/>
              <a:gd name="connsiteX5" fmla="*/ 0 w 3447632"/>
              <a:gd name="connsiteY5" fmla="*/ 52532 h 1551113"/>
              <a:gd name="connsiteX0" fmla="*/ 0 w 3447632"/>
              <a:gd name="connsiteY0" fmla="*/ 52719 h 1551300"/>
              <a:gd name="connsiteX1" fmla="*/ 3427897 w 3447632"/>
              <a:gd name="connsiteY1" fmla="*/ 187 h 1551300"/>
              <a:gd name="connsiteX2" fmla="*/ 3446197 w 3447632"/>
              <a:gd name="connsiteY2" fmla="*/ 853850 h 1551300"/>
              <a:gd name="connsiteX3" fmla="*/ 3272099 w 3447632"/>
              <a:gd name="connsiteY3" fmla="*/ 1550277 h 1551300"/>
              <a:gd name="connsiteX4" fmla="*/ 1478240 w 3447632"/>
              <a:gd name="connsiteY4" fmla="*/ 1551158 h 1551300"/>
              <a:gd name="connsiteX5" fmla="*/ 0 w 3447632"/>
              <a:gd name="connsiteY5" fmla="*/ 52719 h 1551300"/>
              <a:gd name="connsiteX0" fmla="*/ 0 w 3447604"/>
              <a:gd name="connsiteY0" fmla="*/ 52719 h 1551300"/>
              <a:gd name="connsiteX1" fmla="*/ 3427897 w 3447604"/>
              <a:gd name="connsiteY1" fmla="*/ 187 h 1551300"/>
              <a:gd name="connsiteX2" fmla="*/ 3446197 w 3447604"/>
              <a:gd name="connsiteY2" fmla="*/ 853850 h 1551300"/>
              <a:gd name="connsiteX3" fmla="*/ 3272099 w 3447604"/>
              <a:gd name="connsiteY3" fmla="*/ 1550277 h 1551300"/>
              <a:gd name="connsiteX4" fmla="*/ 1478240 w 3447604"/>
              <a:gd name="connsiteY4" fmla="*/ 1551158 h 1551300"/>
              <a:gd name="connsiteX5" fmla="*/ 0 w 3447604"/>
              <a:gd name="connsiteY5" fmla="*/ 52719 h 1551300"/>
              <a:gd name="connsiteX0" fmla="*/ 0 w 3455403"/>
              <a:gd name="connsiteY0" fmla="*/ 52719 h 1652094"/>
              <a:gd name="connsiteX1" fmla="*/ 3427897 w 3455403"/>
              <a:gd name="connsiteY1" fmla="*/ 187 h 1652094"/>
              <a:gd name="connsiteX2" fmla="*/ 3446197 w 3455403"/>
              <a:gd name="connsiteY2" fmla="*/ 853850 h 1652094"/>
              <a:gd name="connsiteX3" fmla="*/ 3264458 w 3455403"/>
              <a:gd name="connsiteY3" fmla="*/ 1521831 h 1652094"/>
              <a:gd name="connsiteX4" fmla="*/ 1478240 w 3455403"/>
              <a:gd name="connsiteY4" fmla="*/ 1551158 h 1652094"/>
              <a:gd name="connsiteX5" fmla="*/ 0 w 3455403"/>
              <a:gd name="connsiteY5" fmla="*/ 52719 h 1652094"/>
              <a:gd name="connsiteX0" fmla="*/ 0 w 3455403"/>
              <a:gd name="connsiteY0" fmla="*/ 52719 h 1553013"/>
              <a:gd name="connsiteX1" fmla="*/ 3427897 w 3455403"/>
              <a:gd name="connsiteY1" fmla="*/ 187 h 1553013"/>
              <a:gd name="connsiteX2" fmla="*/ 3446197 w 3455403"/>
              <a:gd name="connsiteY2" fmla="*/ 853850 h 1553013"/>
              <a:gd name="connsiteX3" fmla="*/ 3264458 w 3455403"/>
              <a:gd name="connsiteY3" fmla="*/ 1521831 h 1553013"/>
              <a:gd name="connsiteX4" fmla="*/ 1478240 w 3455403"/>
              <a:gd name="connsiteY4" fmla="*/ 1551158 h 1553013"/>
              <a:gd name="connsiteX5" fmla="*/ 0 w 3455403"/>
              <a:gd name="connsiteY5" fmla="*/ 52719 h 1553013"/>
              <a:gd name="connsiteX0" fmla="*/ 0 w 3455403"/>
              <a:gd name="connsiteY0" fmla="*/ 52719 h 1553013"/>
              <a:gd name="connsiteX1" fmla="*/ 3427897 w 3455403"/>
              <a:gd name="connsiteY1" fmla="*/ 187 h 1553013"/>
              <a:gd name="connsiteX2" fmla="*/ 3446197 w 3455403"/>
              <a:gd name="connsiteY2" fmla="*/ 853850 h 1553013"/>
              <a:gd name="connsiteX3" fmla="*/ 3264458 w 3455403"/>
              <a:gd name="connsiteY3" fmla="*/ 1521831 h 1553013"/>
              <a:gd name="connsiteX4" fmla="*/ 1478240 w 3455403"/>
              <a:gd name="connsiteY4" fmla="*/ 1551158 h 1553013"/>
              <a:gd name="connsiteX5" fmla="*/ 0 w 3455403"/>
              <a:gd name="connsiteY5" fmla="*/ 52719 h 1553013"/>
              <a:gd name="connsiteX0" fmla="*/ 0 w 3455403"/>
              <a:gd name="connsiteY0" fmla="*/ 52719 h 1792091"/>
              <a:gd name="connsiteX1" fmla="*/ 3427897 w 3455403"/>
              <a:gd name="connsiteY1" fmla="*/ 187 h 1792091"/>
              <a:gd name="connsiteX2" fmla="*/ 3446197 w 3455403"/>
              <a:gd name="connsiteY2" fmla="*/ 853850 h 1792091"/>
              <a:gd name="connsiteX3" fmla="*/ 3264458 w 3455403"/>
              <a:gd name="connsiteY3" fmla="*/ 1521831 h 1792091"/>
              <a:gd name="connsiteX4" fmla="*/ 1478240 w 3455403"/>
              <a:gd name="connsiteY4" fmla="*/ 1551158 h 1792091"/>
              <a:gd name="connsiteX5" fmla="*/ 0 w 3455403"/>
              <a:gd name="connsiteY5" fmla="*/ 52719 h 1792091"/>
              <a:gd name="connsiteX0" fmla="*/ 0 w 3455403"/>
              <a:gd name="connsiteY0" fmla="*/ 52719 h 1792091"/>
              <a:gd name="connsiteX1" fmla="*/ 3427897 w 3455403"/>
              <a:gd name="connsiteY1" fmla="*/ 187 h 1792091"/>
              <a:gd name="connsiteX2" fmla="*/ 3446197 w 3455403"/>
              <a:gd name="connsiteY2" fmla="*/ 853850 h 1792091"/>
              <a:gd name="connsiteX3" fmla="*/ 3264458 w 3455403"/>
              <a:gd name="connsiteY3" fmla="*/ 1521831 h 1792091"/>
              <a:gd name="connsiteX4" fmla="*/ 1478240 w 3455403"/>
              <a:gd name="connsiteY4" fmla="*/ 1551158 h 1792091"/>
              <a:gd name="connsiteX5" fmla="*/ 0 w 3455403"/>
              <a:gd name="connsiteY5" fmla="*/ 52719 h 1792091"/>
              <a:gd name="connsiteX0" fmla="*/ 0 w 3455403"/>
              <a:gd name="connsiteY0" fmla="*/ 52719 h 1551989"/>
              <a:gd name="connsiteX1" fmla="*/ 3427897 w 3455403"/>
              <a:gd name="connsiteY1" fmla="*/ 187 h 1551989"/>
              <a:gd name="connsiteX2" fmla="*/ 3446197 w 3455403"/>
              <a:gd name="connsiteY2" fmla="*/ 853850 h 1551989"/>
              <a:gd name="connsiteX3" fmla="*/ 3264458 w 3455403"/>
              <a:gd name="connsiteY3" fmla="*/ 1521831 h 1551989"/>
              <a:gd name="connsiteX4" fmla="*/ 1478240 w 3455403"/>
              <a:gd name="connsiteY4" fmla="*/ 1551158 h 1551989"/>
              <a:gd name="connsiteX5" fmla="*/ 0 w 3455403"/>
              <a:gd name="connsiteY5" fmla="*/ 52719 h 1551989"/>
              <a:gd name="connsiteX0" fmla="*/ 0 w 3455403"/>
              <a:gd name="connsiteY0" fmla="*/ 52719 h 1551989"/>
              <a:gd name="connsiteX1" fmla="*/ 3427897 w 3455403"/>
              <a:gd name="connsiteY1" fmla="*/ 187 h 1551989"/>
              <a:gd name="connsiteX2" fmla="*/ 3446197 w 3455403"/>
              <a:gd name="connsiteY2" fmla="*/ 853850 h 1551989"/>
              <a:gd name="connsiteX3" fmla="*/ 3264458 w 3455403"/>
              <a:gd name="connsiteY3" fmla="*/ 1521831 h 1551989"/>
              <a:gd name="connsiteX4" fmla="*/ 1478240 w 3455403"/>
              <a:gd name="connsiteY4" fmla="*/ 1551158 h 1551989"/>
              <a:gd name="connsiteX5" fmla="*/ 0 w 3455403"/>
              <a:gd name="connsiteY5" fmla="*/ 52719 h 1551989"/>
              <a:gd name="connsiteX0" fmla="*/ 0 w 3446657"/>
              <a:gd name="connsiteY0" fmla="*/ 52719 h 1551989"/>
              <a:gd name="connsiteX1" fmla="*/ 3427897 w 3446657"/>
              <a:gd name="connsiteY1" fmla="*/ 187 h 1551989"/>
              <a:gd name="connsiteX2" fmla="*/ 3446197 w 3446657"/>
              <a:gd name="connsiteY2" fmla="*/ 853850 h 1551989"/>
              <a:gd name="connsiteX3" fmla="*/ 3264458 w 3446657"/>
              <a:gd name="connsiteY3" fmla="*/ 1521831 h 1551989"/>
              <a:gd name="connsiteX4" fmla="*/ 1478240 w 3446657"/>
              <a:gd name="connsiteY4" fmla="*/ 1551158 h 1551989"/>
              <a:gd name="connsiteX5" fmla="*/ 0 w 3446657"/>
              <a:gd name="connsiteY5" fmla="*/ 52719 h 1551989"/>
              <a:gd name="connsiteX0" fmla="*/ 0 w 3446981"/>
              <a:gd name="connsiteY0" fmla="*/ 52719 h 1551989"/>
              <a:gd name="connsiteX1" fmla="*/ 3427897 w 3446981"/>
              <a:gd name="connsiteY1" fmla="*/ 187 h 1551989"/>
              <a:gd name="connsiteX2" fmla="*/ 3446197 w 3446981"/>
              <a:gd name="connsiteY2" fmla="*/ 853850 h 1551989"/>
              <a:gd name="connsiteX3" fmla="*/ 3264458 w 3446981"/>
              <a:gd name="connsiteY3" fmla="*/ 1521831 h 1551989"/>
              <a:gd name="connsiteX4" fmla="*/ 1478240 w 3446981"/>
              <a:gd name="connsiteY4" fmla="*/ 1551158 h 1551989"/>
              <a:gd name="connsiteX5" fmla="*/ 0 w 3446981"/>
              <a:gd name="connsiteY5" fmla="*/ 52719 h 1551989"/>
              <a:gd name="connsiteX0" fmla="*/ 0 w 3452766"/>
              <a:gd name="connsiteY0" fmla="*/ 52719 h 1552294"/>
              <a:gd name="connsiteX1" fmla="*/ 3427897 w 3452766"/>
              <a:gd name="connsiteY1" fmla="*/ 187 h 1552294"/>
              <a:gd name="connsiteX2" fmla="*/ 3446197 w 3452766"/>
              <a:gd name="connsiteY2" fmla="*/ 853850 h 1552294"/>
              <a:gd name="connsiteX3" fmla="*/ 3302774 w 3452766"/>
              <a:gd name="connsiteY3" fmla="*/ 1533864 h 1552294"/>
              <a:gd name="connsiteX4" fmla="*/ 1478240 w 3452766"/>
              <a:gd name="connsiteY4" fmla="*/ 1551158 h 1552294"/>
              <a:gd name="connsiteX5" fmla="*/ 0 w 3452766"/>
              <a:gd name="connsiteY5" fmla="*/ 52719 h 1552294"/>
              <a:gd name="connsiteX0" fmla="*/ 35492 w 3521135"/>
              <a:gd name="connsiteY0" fmla="*/ 130460 h 1664731"/>
              <a:gd name="connsiteX1" fmla="*/ 3463389 w 3521135"/>
              <a:gd name="connsiteY1" fmla="*/ 77928 h 1664731"/>
              <a:gd name="connsiteX2" fmla="*/ 3481689 w 3521135"/>
              <a:gd name="connsiteY2" fmla="*/ 931591 h 1664731"/>
              <a:gd name="connsiteX3" fmla="*/ 3338266 w 3521135"/>
              <a:gd name="connsiteY3" fmla="*/ 1611605 h 1664731"/>
              <a:gd name="connsiteX4" fmla="*/ 1589699 w 3521135"/>
              <a:gd name="connsiteY4" fmla="*/ 1614872 h 1664731"/>
              <a:gd name="connsiteX5" fmla="*/ 35492 w 3521135"/>
              <a:gd name="connsiteY5" fmla="*/ 130460 h 1664731"/>
              <a:gd name="connsiteX0" fmla="*/ 42849 w 3355284"/>
              <a:gd name="connsiteY0" fmla="*/ 142570 h 1759235"/>
              <a:gd name="connsiteX1" fmla="*/ 3116530 w 3355284"/>
              <a:gd name="connsiteY1" fmla="*/ 172432 h 1759235"/>
              <a:gd name="connsiteX2" fmla="*/ 3134830 w 3355284"/>
              <a:gd name="connsiteY2" fmla="*/ 1026095 h 1759235"/>
              <a:gd name="connsiteX3" fmla="*/ 2991407 w 3355284"/>
              <a:gd name="connsiteY3" fmla="*/ 1706109 h 1759235"/>
              <a:gd name="connsiteX4" fmla="*/ 1242840 w 3355284"/>
              <a:gd name="connsiteY4" fmla="*/ 1709376 h 1759235"/>
              <a:gd name="connsiteX5" fmla="*/ 42849 w 3355284"/>
              <a:gd name="connsiteY5" fmla="*/ 142570 h 1759235"/>
              <a:gd name="connsiteX0" fmla="*/ 42006 w 3391236"/>
              <a:gd name="connsiteY0" fmla="*/ 152544 h 1738788"/>
              <a:gd name="connsiteX1" fmla="*/ 3149948 w 3391236"/>
              <a:gd name="connsiteY1" fmla="*/ 151985 h 1738788"/>
              <a:gd name="connsiteX2" fmla="*/ 3168248 w 3391236"/>
              <a:gd name="connsiteY2" fmla="*/ 1005648 h 1738788"/>
              <a:gd name="connsiteX3" fmla="*/ 3024825 w 3391236"/>
              <a:gd name="connsiteY3" fmla="*/ 1685662 h 1738788"/>
              <a:gd name="connsiteX4" fmla="*/ 1276258 w 3391236"/>
              <a:gd name="connsiteY4" fmla="*/ 1688929 h 1738788"/>
              <a:gd name="connsiteX5" fmla="*/ 42006 w 3391236"/>
              <a:gd name="connsiteY5" fmla="*/ 152544 h 1738788"/>
              <a:gd name="connsiteX0" fmla="*/ 49377 w 3119072"/>
              <a:gd name="connsiteY0" fmla="*/ 197084 h 1678524"/>
              <a:gd name="connsiteX1" fmla="*/ 2897033 w 3119072"/>
              <a:gd name="connsiteY1" fmla="*/ 91721 h 1678524"/>
              <a:gd name="connsiteX2" fmla="*/ 2915333 w 3119072"/>
              <a:gd name="connsiteY2" fmla="*/ 945384 h 1678524"/>
              <a:gd name="connsiteX3" fmla="*/ 2771910 w 3119072"/>
              <a:gd name="connsiteY3" fmla="*/ 1625398 h 1678524"/>
              <a:gd name="connsiteX4" fmla="*/ 1023343 w 3119072"/>
              <a:gd name="connsiteY4" fmla="*/ 1628665 h 1678524"/>
              <a:gd name="connsiteX5" fmla="*/ 49377 w 3119072"/>
              <a:gd name="connsiteY5" fmla="*/ 197084 h 1678524"/>
              <a:gd name="connsiteX0" fmla="*/ 57284 w 3126979"/>
              <a:gd name="connsiteY0" fmla="*/ 142663 h 1624103"/>
              <a:gd name="connsiteX1" fmla="*/ 2904940 w 3126979"/>
              <a:gd name="connsiteY1" fmla="*/ 37300 h 1624103"/>
              <a:gd name="connsiteX2" fmla="*/ 2923240 w 3126979"/>
              <a:gd name="connsiteY2" fmla="*/ 890963 h 1624103"/>
              <a:gd name="connsiteX3" fmla="*/ 2779817 w 3126979"/>
              <a:gd name="connsiteY3" fmla="*/ 1570977 h 1624103"/>
              <a:gd name="connsiteX4" fmla="*/ 1031250 w 3126979"/>
              <a:gd name="connsiteY4" fmla="*/ 1574244 h 1624103"/>
              <a:gd name="connsiteX5" fmla="*/ 57284 w 3126979"/>
              <a:gd name="connsiteY5" fmla="*/ 142663 h 1624103"/>
              <a:gd name="connsiteX0" fmla="*/ 6 w 3069701"/>
              <a:gd name="connsiteY0" fmla="*/ 142452 h 1623892"/>
              <a:gd name="connsiteX1" fmla="*/ 2847662 w 3069701"/>
              <a:gd name="connsiteY1" fmla="*/ 37089 h 1623892"/>
              <a:gd name="connsiteX2" fmla="*/ 2865962 w 3069701"/>
              <a:gd name="connsiteY2" fmla="*/ 890752 h 1623892"/>
              <a:gd name="connsiteX3" fmla="*/ 2722539 w 3069701"/>
              <a:gd name="connsiteY3" fmla="*/ 1570766 h 1623892"/>
              <a:gd name="connsiteX4" fmla="*/ 973972 w 3069701"/>
              <a:gd name="connsiteY4" fmla="*/ 1574033 h 1623892"/>
              <a:gd name="connsiteX5" fmla="*/ 6 w 3069701"/>
              <a:gd name="connsiteY5" fmla="*/ 142452 h 1623892"/>
              <a:gd name="connsiteX0" fmla="*/ 5 w 3278745"/>
              <a:gd name="connsiteY0" fmla="*/ 105772 h 1633518"/>
              <a:gd name="connsiteX1" fmla="*/ 3042312 w 3278745"/>
              <a:gd name="connsiteY1" fmla="*/ 46715 h 1633518"/>
              <a:gd name="connsiteX2" fmla="*/ 3060612 w 3278745"/>
              <a:gd name="connsiteY2" fmla="*/ 900378 h 1633518"/>
              <a:gd name="connsiteX3" fmla="*/ 2917189 w 3278745"/>
              <a:gd name="connsiteY3" fmla="*/ 1580392 h 1633518"/>
              <a:gd name="connsiteX4" fmla="*/ 1168622 w 3278745"/>
              <a:gd name="connsiteY4" fmla="*/ 1583659 h 1633518"/>
              <a:gd name="connsiteX5" fmla="*/ 5 w 3278745"/>
              <a:gd name="connsiteY5" fmla="*/ 105772 h 1633518"/>
              <a:gd name="connsiteX0" fmla="*/ 42373 w 3321113"/>
              <a:gd name="connsiteY0" fmla="*/ 174923 h 1700813"/>
              <a:gd name="connsiteX1" fmla="*/ 3084680 w 3321113"/>
              <a:gd name="connsiteY1" fmla="*/ 115866 h 1700813"/>
              <a:gd name="connsiteX2" fmla="*/ 3102980 w 3321113"/>
              <a:gd name="connsiteY2" fmla="*/ 969529 h 1700813"/>
              <a:gd name="connsiteX3" fmla="*/ 2959557 w 3321113"/>
              <a:gd name="connsiteY3" fmla="*/ 1649543 h 1700813"/>
              <a:gd name="connsiteX4" fmla="*/ 1230778 w 3321113"/>
              <a:gd name="connsiteY4" fmla="*/ 1647495 h 1700813"/>
              <a:gd name="connsiteX5" fmla="*/ 42373 w 3321113"/>
              <a:gd name="connsiteY5" fmla="*/ 174923 h 1700813"/>
              <a:gd name="connsiteX0" fmla="*/ 42373 w 3321113"/>
              <a:gd name="connsiteY0" fmla="*/ 174923 h 1697879"/>
              <a:gd name="connsiteX1" fmla="*/ 3084680 w 3321113"/>
              <a:gd name="connsiteY1" fmla="*/ 115866 h 1697879"/>
              <a:gd name="connsiteX2" fmla="*/ 3102980 w 3321113"/>
              <a:gd name="connsiteY2" fmla="*/ 969529 h 1697879"/>
              <a:gd name="connsiteX3" fmla="*/ 2959557 w 3321113"/>
              <a:gd name="connsiteY3" fmla="*/ 1649543 h 1697879"/>
              <a:gd name="connsiteX4" fmla="*/ 1230778 w 3321113"/>
              <a:gd name="connsiteY4" fmla="*/ 1647495 h 1697879"/>
              <a:gd name="connsiteX5" fmla="*/ 42373 w 3321113"/>
              <a:gd name="connsiteY5" fmla="*/ 174923 h 1697879"/>
              <a:gd name="connsiteX0" fmla="*/ 44303 w 3323043"/>
              <a:gd name="connsiteY0" fmla="*/ 175268 h 1699997"/>
              <a:gd name="connsiteX1" fmla="*/ 3086610 w 3323043"/>
              <a:gd name="connsiteY1" fmla="*/ 116211 h 1699997"/>
              <a:gd name="connsiteX2" fmla="*/ 3104910 w 3323043"/>
              <a:gd name="connsiteY2" fmla="*/ 969874 h 1699997"/>
              <a:gd name="connsiteX3" fmla="*/ 2961487 w 3323043"/>
              <a:gd name="connsiteY3" fmla="*/ 1649888 h 1699997"/>
              <a:gd name="connsiteX4" fmla="*/ 1202981 w 3323043"/>
              <a:gd name="connsiteY4" fmla="*/ 1653330 h 1699997"/>
              <a:gd name="connsiteX5" fmla="*/ 44303 w 3323043"/>
              <a:gd name="connsiteY5" fmla="*/ 175268 h 1699997"/>
              <a:gd name="connsiteX0" fmla="*/ 44303 w 3323043"/>
              <a:gd name="connsiteY0" fmla="*/ 175268 h 1699997"/>
              <a:gd name="connsiteX1" fmla="*/ 3086610 w 3323043"/>
              <a:gd name="connsiteY1" fmla="*/ 116211 h 1699997"/>
              <a:gd name="connsiteX2" fmla="*/ 3104910 w 3323043"/>
              <a:gd name="connsiteY2" fmla="*/ 969874 h 1699997"/>
              <a:gd name="connsiteX3" fmla="*/ 2961487 w 3323043"/>
              <a:gd name="connsiteY3" fmla="*/ 1649888 h 1699997"/>
              <a:gd name="connsiteX4" fmla="*/ 1202981 w 3323043"/>
              <a:gd name="connsiteY4" fmla="*/ 1653330 h 1699997"/>
              <a:gd name="connsiteX5" fmla="*/ 44303 w 3323043"/>
              <a:gd name="connsiteY5" fmla="*/ 175268 h 1699997"/>
              <a:gd name="connsiteX0" fmla="*/ 44303 w 3323043"/>
              <a:gd name="connsiteY0" fmla="*/ 175268 h 1699997"/>
              <a:gd name="connsiteX1" fmla="*/ 3086610 w 3323043"/>
              <a:gd name="connsiteY1" fmla="*/ 116211 h 1699997"/>
              <a:gd name="connsiteX2" fmla="*/ 3104910 w 3323043"/>
              <a:gd name="connsiteY2" fmla="*/ 969874 h 1699997"/>
              <a:gd name="connsiteX3" fmla="*/ 2961487 w 3323043"/>
              <a:gd name="connsiteY3" fmla="*/ 1649888 h 1699997"/>
              <a:gd name="connsiteX4" fmla="*/ 1202981 w 3323043"/>
              <a:gd name="connsiteY4" fmla="*/ 1653330 h 1699997"/>
              <a:gd name="connsiteX5" fmla="*/ 44303 w 3323043"/>
              <a:gd name="connsiteY5" fmla="*/ 175268 h 1699997"/>
              <a:gd name="connsiteX0" fmla="*/ 38570 w 3317310"/>
              <a:gd name="connsiteY0" fmla="*/ 165639 h 1659247"/>
              <a:gd name="connsiteX1" fmla="*/ 3080877 w 3317310"/>
              <a:gd name="connsiteY1" fmla="*/ 106582 h 1659247"/>
              <a:gd name="connsiteX2" fmla="*/ 3099177 w 3317310"/>
              <a:gd name="connsiteY2" fmla="*/ 960245 h 1659247"/>
              <a:gd name="connsiteX3" fmla="*/ 2955754 w 3317310"/>
              <a:gd name="connsiteY3" fmla="*/ 1640259 h 1659247"/>
              <a:gd name="connsiteX4" fmla="*/ 1288967 w 3317310"/>
              <a:gd name="connsiteY4" fmla="*/ 1488020 h 1659247"/>
              <a:gd name="connsiteX5" fmla="*/ 38570 w 3317310"/>
              <a:gd name="connsiteY5" fmla="*/ 165639 h 1659247"/>
              <a:gd name="connsiteX0" fmla="*/ 5317 w 3284057"/>
              <a:gd name="connsiteY0" fmla="*/ 212333 h 1705941"/>
              <a:gd name="connsiteX1" fmla="*/ 3047624 w 3284057"/>
              <a:gd name="connsiteY1" fmla="*/ 153276 h 1705941"/>
              <a:gd name="connsiteX2" fmla="*/ 3065924 w 3284057"/>
              <a:gd name="connsiteY2" fmla="*/ 1006939 h 1705941"/>
              <a:gd name="connsiteX3" fmla="*/ 2922501 w 3284057"/>
              <a:gd name="connsiteY3" fmla="*/ 1686953 h 1705941"/>
              <a:gd name="connsiteX4" fmla="*/ 1255714 w 3284057"/>
              <a:gd name="connsiteY4" fmla="*/ 1534714 h 1705941"/>
              <a:gd name="connsiteX5" fmla="*/ 5317 w 3284057"/>
              <a:gd name="connsiteY5" fmla="*/ 212333 h 1705941"/>
              <a:gd name="connsiteX0" fmla="*/ 1 w 3278741"/>
              <a:gd name="connsiteY0" fmla="*/ 105677 h 1599285"/>
              <a:gd name="connsiteX1" fmla="*/ 3042308 w 3278741"/>
              <a:gd name="connsiteY1" fmla="*/ 46620 h 1599285"/>
              <a:gd name="connsiteX2" fmla="*/ 3060608 w 3278741"/>
              <a:gd name="connsiteY2" fmla="*/ 900283 h 1599285"/>
              <a:gd name="connsiteX3" fmla="*/ 2917185 w 3278741"/>
              <a:gd name="connsiteY3" fmla="*/ 1580297 h 1599285"/>
              <a:gd name="connsiteX4" fmla="*/ 1250398 w 3278741"/>
              <a:gd name="connsiteY4" fmla="*/ 1428058 h 1599285"/>
              <a:gd name="connsiteX5" fmla="*/ 1 w 3278741"/>
              <a:gd name="connsiteY5" fmla="*/ 105677 h 1599285"/>
              <a:gd name="connsiteX0" fmla="*/ 42367 w 3321107"/>
              <a:gd name="connsiteY0" fmla="*/ 175236 h 1699793"/>
              <a:gd name="connsiteX1" fmla="*/ 3084674 w 3321107"/>
              <a:gd name="connsiteY1" fmla="*/ 116179 h 1699793"/>
              <a:gd name="connsiteX2" fmla="*/ 3102974 w 3321107"/>
              <a:gd name="connsiteY2" fmla="*/ 969842 h 1699793"/>
              <a:gd name="connsiteX3" fmla="*/ 2959551 w 3321107"/>
              <a:gd name="connsiteY3" fmla="*/ 1649856 h 1699793"/>
              <a:gd name="connsiteX4" fmla="*/ 1230859 w 3321107"/>
              <a:gd name="connsiteY4" fmla="*/ 1652777 h 1699793"/>
              <a:gd name="connsiteX5" fmla="*/ 42367 w 3321107"/>
              <a:gd name="connsiteY5" fmla="*/ 175236 h 1699793"/>
              <a:gd name="connsiteX0" fmla="*/ 35971 w 3194397"/>
              <a:gd name="connsiteY0" fmla="*/ 82852 h 1607409"/>
              <a:gd name="connsiteX1" fmla="*/ 2908446 w 3194397"/>
              <a:gd name="connsiteY1" fmla="*/ 260365 h 1607409"/>
              <a:gd name="connsiteX2" fmla="*/ 3096578 w 3194397"/>
              <a:gd name="connsiteY2" fmla="*/ 877458 h 1607409"/>
              <a:gd name="connsiteX3" fmla="*/ 2953155 w 3194397"/>
              <a:gd name="connsiteY3" fmla="*/ 1557472 h 1607409"/>
              <a:gd name="connsiteX4" fmla="*/ 1224463 w 3194397"/>
              <a:gd name="connsiteY4" fmla="*/ 1560393 h 1607409"/>
              <a:gd name="connsiteX5" fmla="*/ 35971 w 3194397"/>
              <a:gd name="connsiteY5" fmla="*/ 82852 h 1607409"/>
              <a:gd name="connsiteX0" fmla="*/ 41990 w 3313336"/>
              <a:gd name="connsiteY0" fmla="*/ 169680 h 1694237"/>
              <a:gd name="connsiteX1" fmla="*/ 3074532 w 3313336"/>
              <a:gd name="connsiteY1" fmla="*/ 120734 h 1694237"/>
              <a:gd name="connsiteX2" fmla="*/ 3102597 w 3313336"/>
              <a:gd name="connsiteY2" fmla="*/ 964286 h 1694237"/>
              <a:gd name="connsiteX3" fmla="*/ 2959174 w 3313336"/>
              <a:gd name="connsiteY3" fmla="*/ 1644300 h 1694237"/>
              <a:gd name="connsiteX4" fmla="*/ 1230482 w 3313336"/>
              <a:gd name="connsiteY4" fmla="*/ 1647221 h 1694237"/>
              <a:gd name="connsiteX5" fmla="*/ 41990 w 3313336"/>
              <a:gd name="connsiteY5" fmla="*/ 169680 h 1694237"/>
              <a:gd name="connsiteX0" fmla="*/ 41990 w 3246581"/>
              <a:gd name="connsiteY0" fmla="*/ 168716 h 1694457"/>
              <a:gd name="connsiteX1" fmla="*/ 3074532 w 3246581"/>
              <a:gd name="connsiteY1" fmla="*/ 119770 h 1694457"/>
              <a:gd name="connsiteX2" fmla="*/ 2878654 w 3246581"/>
              <a:gd name="connsiteY2" fmla="*/ 947349 h 1694457"/>
              <a:gd name="connsiteX3" fmla="*/ 2959174 w 3246581"/>
              <a:gd name="connsiteY3" fmla="*/ 1643336 h 1694457"/>
              <a:gd name="connsiteX4" fmla="*/ 1230482 w 3246581"/>
              <a:gd name="connsiteY4" fmla="*/ 1646257 h 1694457"/>
              <a:gd name="connsiteX5" fmla="*/ 41990 w 3246581"/>
              <a:gd name="connsiteY5" fmla="*/ 168716 h 1694457"/>
              <a:gd name="connsiteX0" fmla="*/ 41990 w 3310133"/>
              <a:gd name="connsiteY0" fmla="*/ 173020 h 1693516"/>
              <a:gd name="connsiteX1" fmla="*/ 3074532 w 3310133"/>
              <a:gd name="connsiteY1" fmla="*/ 124074 h 1693516"/>
              <a:gd name="connsiteX2" fmla="*/ 3093613 w 3310133"/>
              <a:gd name="connsiteY2" fmla="*/ 1022455 h 1693516"/>
              <a:gd name="connsiteX3" fmla="*/ 2959174 w 3310133"/>
              <a:gd name="connsiteY3" fmla="*/ 1647640 h 1693516"/>
              <a:gd name="connsiteX4" fmla="*/ 1230482 w 3310133"/>
              <a:gd name="connsiteY4" fmla="*/ 1650561 h 1693516"/>
              <a:gd name="connsiteX5" fmla="*/ 41990 w 3310133"/>
              <a:gd name="connsiteY5" fmla="*/ 173020 h 1693516"/>
              <a:gd name="connsiteX0" fmla="*/ 41990 w 3375698"/>
              <a:gd name="connsiteY0" fmla="*/ 173020 h 1693516"/>
              <a:gd name="connsiteX1" fmla="*/ 3074532 w 3375698"/>
              <a:gd name="connsiteY1" fmla="*/ 124074 h 1693516"/>
              <a:gd name="connsiteX2" fmla="*/ 3093613 w 3375698"/>
              <a:gd name="connsiteY2" fmla="*/ 1022455 h 1693516"/>
              <a:gd name="connsiteX3" fmla="*/ 2959174 w 3375698"/>
              <a:gd name="connsiteY3" fmla="*/ 1647640 h 1693516"/>
              <a:gd name="connsiteX4" fmla="*/ 1230482 w 3375698"/>
              <a:gd name="connsiteY4" fmla="*/ 1650561 h 1693516"/>
              <a:gd name="connsiteX5" fmla="*/ 41990 w 3375698"/>
              <a:gd name="connsiteY5" fmla="*/ 173020 h 1693516"/>
              <a:gd name="connsiteX0" fmla="*/ 41990 w 3304756"/>
              <a:gd name="connsiteY0" fmla="*/ 173020 h 1693516"/>
              <a:gd name="connsiteX1" fmla="*/ 3074532 w 3304756"/>
              <a:gd name="connsiteY1" fmla="*/ 124074 h 1693516"/>
              <a:gd name="connsiteX2" fmla="*/ 3093613 w 3304756"/>
              <a:gd name="connsiteY2" fmla="*/ 1022455 h 1693516"/>
              <a:gd name="connsiteX3" fmla="*/ 2959174 w 3304756"/>
              <a:gd name="connsiteY3" fmla="*/ 1647640 h 1693516"/>
              <a:gd name="connsiteX4" fmla="*/ 1230482 w 3304756"/>
              <a:gd name="connsiteY4" fmla="*/ 1650561 h 1693516"/>
              <a:gd name="connsiteX5" fmla="*/ 41990 w 3304756"/>
              <a:gd name="connsiteY5" fmla="*/ 173020 h 1693516"/>
              <a:gd name="connsiteX0" fmla="*/ 41990 w 3144383"/>
              <a:gd name="connsiteY0" fmla="*/ 160777 h 1681273"/>
              <a:gd name="connsiteX1" fmla="*/ 3074532 w 3144383"/>
              <a:gd name="connsiteY1" fmla="*/ 111831 h 1681273"/>
              <a:gd name="connsiteX2" fmla="*/ 3093613 w 3144383"/>
              <a:gd name="connsiteY2" fmla="*/ 1010212 h 1681273"/>
              <a:gd name="connsiteX3" fmla="*/ 2959174 w 3144383"/>
              <a:gd name="connsiteY3" fmla="*/ 1635397 h 1681273"/>
              <a:gd name="connsiteX4" fmla="*/ 1230482 w 3144383"/>
              <a:gd name="connsiteY4" fmla="*/ 1638318 h 1681273"/>
              <a:gd name="connsiteX5" fmla="*/ 41990 w 3144383"/>
              <a:gd name="connsiteY5" fmla="*/ 160777 h 1681273"/>
              <a:gd name="connsiteX0" fmla="*/ 41990 w 3144383"/>
              <a:gd name="connsiteY0" fmla="*/ 126325 h 1646821"/>
              <a:gd name="connsiteX1" fmla="*/ 3074532 w 3144383"/>
              <a:gd name="connsiteY1" fmla="*/ 77379 h 1646821"/>
              <a:gd name="connsiteX2" fmla="*/ 3093613 w 3144383"/>
              <a:gd name="connsiteY2" fmla="*/ 975760 h 1646821"/>
              <a:gd name="connsiteX3" fmla="*/ 2959174 w 3144383"/>
              <a:gd name="connsiteY3" fmla="*/ 1600945 h 1646821"/>
              <a:gd name="connsiteX4" fmla="*/ 1230482 w 3144383"/>
              <a:gd name="connsiteY4" fmla="*/ 1603866 h 1646821"/>
              <a:gd name="connsiteX5" fmla="*/ 41990 w 3144383"/>
              <a:gd name="connsiteY5" fmla="*/ 126325 h 1646821"/>
              <a:gd name="connsiteX0" fmla="*/ 1 w 3102394"/>
              <a:gd name="connsiteY0" fmla="*/ 48952 h 1569448"/>
              <a:gd name="connsiteX1" fmla="*/ 3032543 w 3102394"/>
              <a:gd name="connsiteY1" fmla="*/ 6 h 1569448"/>
              <a:gd name="connsiteX2" fmla="*/ 3051624 w 3102394"/>
              <a:gd name="connsiteY2" fmla="*/ 898387 h 1569448"/>
              <a:gd name="connsiteX3" fmla="*/ 2917185 w 3102394"/>
              <a:gd name="connsiteY3" fmla="*/ 1523572 h 1569448"/>
              <a:gd name="connsiteX4" fmla="*/ 1188493 w 3102394"/>
              <a:gd name="connsiteY4" fmla="*/ 1526493 h 1569448"/>
              <a:gd name="connsiteX5" fmla="*/ 1 w 3102394"/>
              <a:gd name="connsiteY5" fmla="*/ 48952 h 1569448"/>
              <a:gd name="connsiteX0" fmla="*/ 28 w 3102421"/>
              <a:gd name="connsiteY0" fmla="*/ 48952 h 1569448"/>
              <a:gd name="connsiteX1" fmla="*/ 3032570 w 3102421"/>
              <a:gd name="connsiteY1" fmla="*/ 6 h 1569448"/>
              <a:gd name="connsiteX2" fmla="*/ 3051651 w 3102421"/>
              <a:gd name="connsiteY2" fmla="*/ 898387 h 1569448"/>
              <a:gd name="connsiteX3" fmla="*/ 2917212 w 3102421"/>
              <a:gd name="connsiteY3" fmla="*/ 1523572 h 1569448"/>
              <a:gd name="connsiteX4" fmla="*/ 1188520 w 3102421"/>
              <a:gd name="connsiteY4" fmla="*/ 1526493 h 1569448"/>
              <a:gd name="connsiteX5" fmla="*/ 28 w 3102421"/>
              <a:gd name="connsiteY5" fmla="*/ 48952 h 1569448"/>
              <a:gd name="connsiteX0" fmla="*/ 28 w 3102421"/>
              <a:gd name="connsiteY0" fmla="*/ 48952 h 1571738"/>
              <a:gd name="connsiteX1" fmla="*/ 3032570 w 3102421"/>
              <a:gd name="connsiteY1" fmla="*/ 6 h 1571738"/>
              <a:gd name="connsiteX2" fmla="*/ 3051651 w 3102421"/>
              <a:gd name="connsiteY2" fmla="*/ 898387 h 1571738"/>
              <a:gd name="connsiteX3" fmla="*/ 2917212 w 3102421"/>
              <a:gd name="connsiteY3" fmla="*/ 1523572 h 1571738"/>
              <a:gd name="connsiteX4" fmla="*/ 1188520 w 3102421"/>
              <a:gd name="connsiteY4" fmla="*/ 1526493 h 1571738"/>
              <a:gd name="connsiteX5" fmla="*/ 28 w 3102421"/>
              <a:gd name="connsiteY5" fmla="*/ 48952 h 1571738"/>
              <a:gd name="connsiteX0" fmla="*/ 28 w 3051689"/>
              <a:gd name="connsiteY0" fmla="*/ 48952 h 1530110"/>
              <a:gd name="connsiteX1" fmla="*/ 3032570 w 3051689"/>
              <a:gd name="connsiteY1" fmla="*/ 6 h 1530110"/>
              <a:gd name="connsiteX2" fmla="*/ 3051651 w 3051689"/>
              <a:gd name="connsiteY2" fmla="*/ 898387 h 1530110"/>
              <a:gd name="connsiteX3" fmla="*/ 2917212 w 3051689"/>
              <a:gd name="connsiteY3" fmla="*/ 1523572 h 1530110"/>
              <a:gd name="connsiteX4" fmla="*/ 1188520 w 3051689"/>
              <a:gd name="connsiteY4" fmla="*/ 1526493 h 1530110"/>
              <a:gd name="connsiteX5" fmla="*/ 28 w 3051689"/>
              <a:gd name="connsiteY5" fmla="*/ 48952 h 1530110"/>
              <a:gd name="connsiteX0" fmla="*/ 28 w 3051700"/>
              <a:gd name="connsiteY0" fmla="*/ 48952 h 1527064"/>
              <a:gd name="connsiteX1" fmla="*/ 3032570 w 3051700"/>
              <a:gd name="connsiteY1" fmla="*/ 6 h 1527064"/>
              <a:gd name="connsiteX2" fmla="*/ 3051651 w 3051700"/>
              <a:gd name="connsiteY2" fmla="*/ 898387 h 1527064"/>
              <a:gd name="connsiteX3" fmla="*/ 2917212 w 3051700"/>
              <a:gd name="connsiteY3" fmla="*/ 1523572 h 1527064"/>
              <a:gd name="connsiteX4" fmla="*/ 1188520 w 3051700"/>
              <a:gd name="connsiteY4" fmla="*/ 1526493 h 1527064"/>
              <a:gd name="connsiteX5" fmla="*/ 28 w 3051700"/>
              <a:gd name="connsiteY5" fmla="*/ 48952 h 1527064"/>
              <a:gd name="connsiteX0" fmla="*/ 47 w 3057712"/>
              <a:gd name="connsiteY0" fmla="*/ 48953 h 1639554"/>
              <a:gd name="connsiteX1" fmla="*/ 3032589 w 3057712"/>
              <a:gd name="connsiteY1" fmla="*/ 7 h 1639554"/>
              <a:gd name="connsiteX2" fmla="*/ 3051670 w 3057712"/>
              <a:gd name="connsiteY2" fmla="*/ 898388 h 1639554"/>
              <a:gd name="connsiteX3" fmla="*/ 2907640 w 3057712"/>
              <a:gd name="connsiteY3" fmla="*/ 1543622 h 1639554"/>
              <a:gd name="connsiteX4" fmla="*/ 1188539 w 3057712"/>
              <a:gd name="connsiteY4" fmla="*/ 1526494 h 1639554"/>
              <a:gd name="connsiteX5" fmla="*/ 47 w 3057712"/>
              <a:gd name="connsiteY5" fmla="*/ 48953 h 1639554"/>
              <a:gd name="connsiteX0" fmla="*/ 47 w 3061536"/>
              <a:gd name="connsiteY0" fmla="*/ 48953 h 1639554"/>
              <a:gd name="connsiteX1" fmla="*/ 3032589 w 3061536"/>
              <a:gd name="connsiteY1" fmla="*/ 7 h 1639554"/>
              <a:gd name="connsiteX2" fmla="*/ 3051670 w 3061536"/>
              <a:gd name="connsiteY2" fmla="*/ 898388 h 1639554"/>
              <a:gd name="connsiteX3" fmla="*/ 2907640 w 3061536"/>
              <a:gd name="connsiteY3" fmla="*/ 1543622 h 1639554"/>
              <a:gd name="connsiteX4" fmla="*/ 1188539 w 3061536"/>
              <a:gd name="connsiteY4" fmla="*/ 1526494 h 1639554"/>
              <a:gd name="connsiteX5" fmla="*/ 47 w 3061536"/>
              <a:gd name="connsiteY5" fmla="*/ 48953 h 1639554"/>
              <a:gd name="connsiteX0" fmla="*/ 47 w 3052399"/>
              <a:gd name="connsiteY0" fmla="*/ 48952 h 1639553"/>
              <a:gd name="connsiteX1" fmla="*/ 3032589 w 3052399"/>
              <a:gd name="connsiteY1" fmla="*/ 6 h 1639553"/>
              <a:gd name="connsiteX2" fmla="*/ 3051670 w 3052399"/>
              <a:gd name="connsiteY2" fmla="*/ 898387 h 1639553"/>
              <a:gd name="connsiteX3" fmla="*/ 2907640 w 3052399"/>
              <a:gd name="connsiteY3" fmla="*/ 1543621 h 1639553"/>
              <a:gd name="connsiteX4" fmla="*/ 1188539 w 3052399"/>
              <a:gd name="connsiteY4" fmla="*/ 1526493 h 1639553"/>
              <a:gd name="connsiteX5" fmla="*/ 47 w 3052399"/>
              <a:gd name="connsiteY5" fmla="*/ 48952 h 1639553"/>
              <a:gd name="connsiteX0" fmla="*/ 29 w 3052381"/>
              <a:gd name="connsiteY0" fmla="*/ 48952 h 1544359"/>
              <a:gd name="connsiteX1" fmla="*/ 3032571 w 3052381"/>
              <a:gd name="connsiteY1" fmla="*/ 6 h 1544359"/>
              <a:gd name="connsiteX2" fmla="*/ 3051652 w 3052381"/>
              <a:gd name="connsiteY2" fmla="*/ 898387 h 1544359"/>
              <a:gd name="connsiteX3" fmla="*/ 2907622 w 3052381"/>
              <a:gd name="connsiteY3" fmla="*/ 1543621 h 1544359"/>
              <a:gd name="connsiteX4" fmla="*/ 1188521 w 3052381"/>
              <a:gd name="connsiteY4" fmla="*/ 1526493 h 1544359"/>
              <a:gd name="connsiteX5" fmla="*/ 29 w 3052381"/>
              <a:gd name="connsiteY5" fmla="*/ 48952 h 1544359"/>
              <a:gd name="connsiteX0" fmla="*/ 29 w 3052381"/>
              <a:gd name="connsiteY0" fmla="*/ 48952 h 1544359"/>
              <a:gd name="connsiteX1" fmla="*/ 3032571 w 3052381"/>
              <a:gd name="connsiteY1" fmla="*/ 6 h 1544359"/>
              <a:gd name="connsiteX2" fmla="*/ 3051652 w 3052381"/>
              <a:gd name="connsiteY2" fmla="*/ 898387 h 1544359"/>
              <a:gd name="connsiteX3" fmla="*/ 2907622 w 3052381"/>
              <a:gd name="connsiteY3" fmla="*/ 1543621 h 1544359"/>
              <a:gd name="connsiteX4" fmla="*/ 1188521 w 3052381"/>
              <a:gd name="connsiteY4" fmla="*/ 1526493 h 1544359"/>
              <a:gd name="connsiteX5" fmla="*/ 29 w 3052381"/>
              <a:gd name="connsiteY5" fmla="*/ 48952 h 154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52381" h="1544359">
                <a:moveTo>
                  <a:pt x="29" y="48952"/>
                </a:moveTo>
                <a:cubicBezTo>
                  <a:pt x="1355" y="48368"/>
                  <a:pt x="3032215" y="3715"/>
                  <a:pt x="3032571" y="6"/>
                </a:cubicBezTo>
                <a:cubicBezTo>
                  <a:pt x="3032811" y="-2491"/>
                  <a:pt x="3056823" y="910896"/>
                  <a:pt x="3051652" y="898387"/>
                </a:cubicBezTo>
                <a:cubicBezTo>
                  <a:pt x="3050334" y="895199"/>
                  <a:pt x="2911882" y="1569731"/>
                  <a:pt x="2907622" y="1543621"/>
                </a:cubicBezTo>
                <a:cubicBezTo>
                  <a:pt x="2906040" y="1533922"/>
                  <a:pt x="1189743" y="1521892"/>
                  <a:pt x="1188521" y="1526493"/>
                </a:cubicBezTo>
                <a:cubicBezTo>
                  <a:pt x="1186820" y="1532897"/>
                  <a:pt x="-6675" y="51902"/>
                  <a:pt x="29" y="489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0A3543-6E59-774A-B311-1FB68688C9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24942" y="372463"/>
            <a:ext cx="1442336" cy="847825"/>
          </a:xfrm>
          <a:prstGeom prst="rect">
            <a:avLst/>
          </a:prstGeom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7FF645A5-FB70-D24D-9292-2E2F24573751}"/>
              </a:ext>
            </a:extLst>
          </p:cNvPr>
          <p:cNvSpPr/>
          <p:nvPr userDrawn="1"/>
        </p:nvSpPr>
        <p:spPr>
          <a:xfrm>
            <a:off x="10428444" y="1650112"/>
            <a:ext cx="1768534" cy="2282761"/>
          </a:xfrm>
          <a:custGeom>
            <a:avLst/>
            <a:gdLst>
              <a:gd name="connsiteX0" fmla="*/ 0 w 2253098"/>
              <a:gd name="connsiteY0" fmla="*/ 0 h 1802312"/>
              <a:gd name="connsiteX1" fmla="*/ 2253098 w 2253098"/>
              <a:gd name="connsiteY1" fmla="*/ 0 h 1802312"/>
              <a:gd name="connsiteX2" fmla="*/ 2253098 w 2253098"/>
              <a:gd name="connsiteY2" fmla="*/ 1802312 h 1802312"/>
              <a:gd name="connsiteX3" fmla="*/ 0 w 2253098"/>
              <a:gd name="connsiteY3" fmla="*/ 1802312 h 1802312"/>
              <a:gd name="connsiteX4" fmla="*/ 0 w 2253098"/>
              <a:gd name="connsiteY4" fmla="*/ 0 h 1802312"/>
              <a:gd name="connsiteX0" fmla="*/ 0 w 2374900"/>
              <a:gd name="connsiteY0" fmla="*/ 0 h 2183312"/>
              <a:gd name="connsiteX1" fmla="*/ 2253098 w 2374900"/>
              <a:gd name="connsiteY1" fmla="*/ 0 h 2183312"/>
              <a:gd name="connsiteX2" fmla="*/ 2253098 w 2374900"/>
              <a:gd name="connsiteY2" fmla="*/ 1802312 h 2183312"/>
              <a:gd name="connsiteX3" fmla="*/ 2374900 w 2374900"/>
              <a:gd name="connsiteY3" fmla="*/ 2183312 h 2183312"/>
              <a:gd name="connsiteX4" fmla="*/ 0 w 2374900"/>
              <a:gd name="connsiteY4" fmla="*/ 0 h 2183312"/>
              <a:gd name="connsiteX0" fmla="*/ 0 w 2374900"/>
              <a:gd name="connsiteY0" fmla="*/ 0 h 2183312"/>
              <a:gd name="connsiteX1" fmla="*/ 2024498 w 2374900"/>
              <a:gd name="connsiteY1" fmla="*/ 215900 h 2183312"/>
              <a:gd name="connsiteX2" fmla="*/ 2253098 w 2374900"/>
              <a:gd name="connsiteY2" fmla="*/ 1802312 h 2183312"/>
              <a:gd name="connsiteX3" fmla="*/ 2374900 w 2374900"/>
              <a:gd name="connsiteY3" fmla="*/ 2183312 h 2183312"/>
              <a:gd name="connsiteX4" fmla="*/ 0 w 2374900"/>
              <a:gd name="connsiteY4" fmla="*/ 0 h 2183312"/>
              <a:gd name="connsiteX0" fmla="*/ 0 w 2374900"/>
              <a:gd name="connsiteY0" fmla="*/ 0 h 2183312"/>
              <a:gd name="connsiteX1" fmla="*/ 1999098 w 2374900"/>
              <a:gd name="connsiteY1" fmla="*/ 50800 h 2183312"/>
              <a:gd name="connsiteX2" fmla="*/ 2253098 w 2374900"/>
              <a:gd name="connsiteY2" fmla="*/ 1802312 h 2183312"/>
              <a:gd name="connsiteX3" fmla="*/ 2374900 w 2374900"/>
              <a:gd name="connsiteY3" fmla="*/ 2183312 h 2183312"/>
              <a:gd name="connsiteX4" fmla="*/ 0 w 2374900"/>
              <a:gd name="connsiteY4" fmla="*/ 0 h 2183312"/>
              <a:gd name="connsiteX0" fmla="*/ 0 w 2374900"/>
              <a:gd name="connsiteY0" fmla="*/ 0 h 2183312"/>
              <a:gd name="connsiteX1" fmla="*/ 1999098 w 2374900"/>
              <a:gd name="connsiteY1" fmla="*/ 50800 h 2183312"/>
              <a:gd name="connsiteX2" fmla="*/ 2189598 w 2374900"/>
              <a:gd name="connsiteY2" fmla="*/ 710112 h 2183312"/>
              <a:gd name="connsiteX3" fmla="*/ 2374900 w 2374900"/>
              <a:gd name="connsiteY3" fmla="*/ 2183312 h 2183312"/>
              <a:gd name="connsiteX4" fmla="*/ 0 w 2374900"/>
              <a:gd name="connsiteY4" fmla="*/ 0 h 2183312"/>
              <a:gd name="connsiteX0" fmla="*/ 0 w 2189598"/>
              <a:gd name="connsiteY0" fmla="*/ 0 h 2284912"/>
              <a:gd name="connsiteX1" fmla="*/ 1999098 w 2189598"/>
              <a:gd name="connsiteY1" fmla="*/ 50800 h 2284912"/>
              <a:gd name="connsiteX2" fmla="*/ 2189598 w 2189598"/>
              <a:gd name="connsiteY2" fmla="*/ 710112 h 2284912"/>
              <a:gd name="connsiteX3" fmla="*/ 2184400 w 2189598"/>
              <a:gd name="connsiteY3" fmla="*/ 2284912 h 2284912"/>
              <a:gd name="connsiteX4" fmla="*/ 0 w 2189598"/>
              <a:gd name="connsiteY4" fmla="*/ 0 h 2284912"/>
              <a:gd name="connsiteX0" fmla="*/ 0 w 2189598"/>
              <a:gd name="connsiteY0" fmla="*/ 0 h 1815012"/>
              <a:gd name="connsiteX1" fmla="*/ 1999098 w 2189598"/>
              <a:gd name="connsiteY1" fmla="*/ 50800 h 1815012"/>
              <a:gd name="connsiteX2" fmla="*/ 2189598 w 2189598"/>
              <a:gd name="connsiteY2" fmla="*/ 710112 h 1815012"/>
              <a:gd name="connsiteX3" fmla="*/ 2184400 w 2189598"/>
              <a:gd name="connsiteY3" fmla="*/ 1815012 h 1815012"/>
              <a:gd name="connsiteX4" fmla="*/ 0 w 2189598"/>
              <a:gd name="connsiteY4" fmla="*/ 0 h 1815012"/>
              <a:gd name="connsiteX0" fmla="*/ 0 w 1935598"/>
              <a:gd name="connsiteY0" fmla="*/ 190500 h 1764212"/>
              <a:gd name="connsiteX1" fmla="*/ 1745098 w 1935598"/>
              <a:gd name="connsiteY1" fmla="*/ 0 h 1764212"/>
              <a:gd name="connsiteX2" fmla="*/ 1935598 w 1935598"/>
              <a:gd name="connsiteY2" fmla="*/ 659312 h 1764212"/>
              <a:gd name="connsiteX3" fmla="*/ 1930400 w 1935598"/>
              <a:gd name="connsiteY3" fmla="*/ 1764212 h 1764212"/>
              <a:gd name="connsiteX4" fmla="*/ 0 w 1935598"/>
              <a:gd name="connsiteY4" fmla="*/ 190500 h 1764212"/>
              <a:gd name="connsiteX0" fmla="*/ 0 w 2100698"/>
              <a:gd name="connsiteY0" fmla="*/ 0 h 1776912"/>
              <a:gd name="connsiteX1" fmla="*/ 1910198 w 2100698"/>
              <a:gd name="connsiteY1" fmla="*/ 12700 h 1776912"/>
              <a:gd name="connsiteX2" fmla="*/ 2100698 w 2100698"/>
              <a:gd name="connsiteY2" fmla="*/ 672012 h 1776912"/>
              <a:gd name="connsiteX3" fmla="*/ 2095500 w 2100698"/>
              <a:gd name="connsiteY3" fmla="*/ 1776912 h 1776912"/>
              <a:gd name="connsiteX4" fmla="*/ 0 w 2100698"/>
              <a:gd name="connsiteY4" fmla="*/ 0 h 1776912"/>
              <a:gd name="connsiteX0" fmla="*/ 0 w 2100698"/>
              <a:gd name="connsiteY0" fmla="*/ 0 h 2005512"/>
              <a:gd name="connsiteX1" fmla="*/ 1910198 w 2100698"/>
              <a:gd name="connsiteY1" fmla="*/ 12700 h 2005512"/>
              <a:gd name="connsiteX2" fmla="*/ 2100698 w 2100698"/>
              <a:gd name="connsiteY2" fmla="*/ 672012 h 2005512"/>
              <a:gd name="connsiteX3" fmla="*/ 2095500 w 2100698"/>
              <a:gd name="connsiteY3" fmla="*/ 2005512 h 2005512"/>
              <a:gd name="connsiteX4" fmla="*/ 0 w 2100698"/>
              <a:gd name="connsiteY4" fmla="*/ 0 h 2005512"/>
              <a:gd name="connsiteX0" fmla="*/ 0 w 2100698"/>
              <a:gd name="connsiteY0" fmla="*/ 0 h 2005512"/>
              <a:gd name="connsiteX1" fmla="*/ 1850041 w 2100698"/>
              <a:gd name="connsiteY1" fmla="*/ 102937 h 2005512"/>
              <a:gd name="connsiteX2" fmla="*/ 2100698 w 2100698"/>
              <a:gd name="connsiteY2" fmla="*/ 672012 h 2005512"/>
              <a:gd name="connsiteX3" fmla="*/ 2095500 w 2100698"/>
              <a:gd name="connsiteY3" fmla="*/ 2005512 h 2005512"/>
              <a:gd name="connsiteX4" fmla="*/ 0 w 2100698"/>
              <a:gd name="connsiteY4" fmla="*/ 0 h 2005512"/>
              <a:gd name="connsiteX0" fmla="*/ 0 w 2100698"/>
              <a:gd name="connsiteY0" fmla="*/ 0 h 2005512"/>
              <a:gd name="connsiteX1" fmla="*/ 1910199 w 2100698"/>
              <a:gd name="connsiteY1" fmla="*/ 669 h 2005512"/>
              <a:gd name="connsiteX2" fmla="*/ 2100698 w 2100698"/>
              <a:gd name="connsiteY2" fmla="*/ 672012 h 2005512"/>
              <a:gd name="connsiteX3" fmla="*/ 2095500 w 2100698"/>
              <a:gd name="connsiteY3" fmla="*/ 2005512 h 2005512"/>
              <a:gd name="connsiteX4" fmla="*/ 0 w 2100698"/>
              <a:gd name="connsiteY4" fmla="*/ 0 h 2005512"/>
              <a:gd name="connsiteX0" fmla="*/ 0 w 1817956"/>
              <a:gd name="connsiteY0" fmla="*/ 149726 h 2004843"/>
              <a:gd name="connsiteX1" fmla="*/ 1627457 w 1817956"/>
              <a:gd name="connsiteY1" fmla="*/ 0 h 2004843"/>
              <a:gd name="connsiteX2" fmla="*/ 1817956 w 1817956"/>
              <a:gd name="connsiteY2" fmla="*/ 671343 h 2004843"/>
              <a:gd name="connsiteX3" fmla="*/ 1812758 w 1817956"/>
              <a:gd name="connsiteY3" fmla="*/ 2004843 h 2004843"/>
              <a:gd name="connsiteX4" fmla="*/ 0 w 1817956"/>
              <a:gd name="connsiteY4" fmla="*/ 149726 h 2004843"/>
              <a:gd name="connsiteX0" fmla="*/ 0 w 2076635"/>
              <a:gd name="connsiteY0" fmla="*/ 5347 h 2004843"/>
              <a:gd name="connsiteX1" fmla="*/ 1886136 w 2076635"/>
              <a:gd name="connsiteY1" fmla="*/ 0 h 2004843"/>
              <a:gd name="connsiteX2" fmla="*/ 2076635 w 2076635"/>
              <a:gd name="connsiteY2" fmla="*/ 671343 h 2004843"/>
              <a:gd name="connsiteX3" fmla="*/ 2071437 w 2076635"/>
              <a:gd name="connsiteY3" fmla="*/ 2004843 h 2004843"/>
              <a:gd name="connsiteX4" fmla="*/ 0 w 2076635"/>
              <a:gd name="connsiteY4" fmla="*/ 5347 h 2004843"/>
              <a:gd name="connsiteX0" fmla="*/ 0 w 1778461"/>
              <a:gd name="connsiteY0" fmla="*/ 0 h 2133674"/>
              <a:gd name="connsiteX1" fmla="*/ 1587962 w 1778461"/>
              <a:gd name="connsiteY1" fmla="*/ 128831 h 2133674"/>
              <a:gd name="connsiteX2" fmla="*/ 1778461 w 1778461"/>
              <a:gd name="connsiteY2" fmla="*/ 800174 h 2133674"/>
              <a:gd name="connsiteX3" fmla="*/ 1773263 w 1778461"/>
              <a:gd name="connsiteY3" fmla="*/ 2133674 h 2133674"/>
              <a:gd name="connsiteX4" fmla="*/ 0 w 1778461"/>
              <a:gd name="connsiteY4" fmla="*/ 0 h 2133674"/>
              <a:gd name="connsiteX0" fmla="*/ 0 w 1778461"/>
              <a:gd name="connsiteY0" fmla="*/ 0 h 2133674"/>
              <a:gd name="connsiteX1" fmla="*/ 1607840 w 1778461"/>
              <a:gd name="connsiteY1" fmla="*/ 39378 h 2133674"/>
              <a:gd name="connsiteX2" fmla="*/ 1778461 w 1778461"/>
              <a:gd name="connsiteY2" fmla="*/ 800174 h 2133674"/>
              <a:gd name="connsiteX3" fmla="*/ 1773263 w 1778461"/>
              <a:gd name="connsiteY3" fmla="*/ 2133674 h 2133674"/>
              <a:gd name="connsiteX4" fmla="*/ 0 w 1778461"/>
              <a:gd name="connsiteY4" fmla="*/ 0 h 2133674"/>
              <a:gd name="connsiteX0" fmla="*/ 0 w 1778461"/>
              <a:gd name="connsiteY0" fmla="*/ 0 h 2282761"/>
              <a:gd name="connsiteX1" fmla="*/ 1607840 w 1778461"/>
              <a:gd name="connsiteY1" fmla="*/ 39378 h 2282761"/>
              <a:gd name="connsiteX2" fmla="*/ 1778461 w 1778461"/>
              <a:gd name="connsiteY2" fmla="*/ 800174 h 2282761"/>
              <a:gd name="connsiteX3" fmla="*/ 1768293 w 1778461"/>
              <a:gd name="connsiteY3" fmla="*/ 2282761 h 2282761"/>
              <a:gd name="connsiteX4" fmla="*/ 0 w 1778461"/>
              <a:gd name="connsiteY4" fmla="*/ 0 h 2282761"/>
              <a:gd name="connsiteX0" fmla="*/ 0 w 1768309"/>
              <a:gd name="connsiteY0" fmla="*/ 0 h 2282761"/>
              <a:gd name="connsiteX1" fmla="*/ 1607840 w 1768309"/>
              <a:gd name="connsiteY1" fmla="*/ 39378 h 2282761"/>
              <a:gd name="connsiteX2" fmla="*/ 1639313 w 1768309"/>
              <a:gd name="connsiteY2" fmla="*/ 834960 h 2282761"/>
              <a:gd name="connsiteX3" fmla="*/ 1768293 w 1768309"/>
              <a:gd name="connsiteY3" fmla="*/ 2282761 h 2282761"/>
              <a:gd name="connsiteX4" fmla="*/ 0 w 1768309"/>
              <a:gd name="connsiteY4" fmla="*/ 0 h 2282761"/>
              <a:gd name="connsiteX0" fmla="*/ 0 w 1768534"/>
              <a:gd name="connsiteY0" fmla="*/ 0 h 2282761"/>
              <a:gd name="connsiteX1" fmla="*/ 1607840 w 1768534"/>
              <a:gd name="connsiteY1" fmla="*/ 39378 h 2282761"/>
              <a:gd name="connsiteX2" fmla="*/ 1763552 w 1768534"/>
              <a:gd name="connsiteY2" fmla="*/ 735569 h 2282761"/>
              <a:gd name="connsiteX3" fmla="*/ 1768293 w 1768534"/>
              <a:gd name="connsiteY3" fmla="*/ 2282761 h 2282761"/>
              <a:gd name="connsiteX4" fmla="*/ 0 w 1768534"/>
              <a:gd name="connsiteY4" fmla="*/ 0 h 2282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8534" h="2282761">
                <a:moveTo>
                  <a:pt x="0" y="0"/>
                </a:moveTo>
                <a:lnTo>
                  <a:pt x="1607840" y="39378"/>
                </a:lnTo>
                <a:lnTo>
                  <a:pt x="1763552" y="735569"/>
                </a:lnTo>
                <a:cubicBezTo>
                  <a:pt x="1761819" y="1260502"/>
                  <a:pt x="1770026" y="1757828"/>
                  <a:pt x="1768293" y="2282761"/>
                </a:cubicBezTo>
                <a:lnTo>
                  <a:pt x="0" y="0"/>
                </a:lnTo>
                <a:close/>
              </a:path>
            </a:pathLst>
          </a:custGeom>
          <a:solidFill>
            <a:srgbClr val="A7B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99C80A3-8682-1345-9080-8A42D39C4F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83854"/>
          <a:stretch/>
        </p:blipFill>
        <p:spPr>
          <a:xfrm>
            <a:off x="10223500" y="882077"/>
            <a:ext cx="1968500" cy="1498600"/>
          </a:xfrm>
          <a:prstGeom prst="rect">
            <a:avLst/>
          </a:prstGeom>
        </p:spPr>
      </p:pic>
      <p:sp>
        <p:nvSpPr>
          <p:cNvPr id="13" name="Rectangle 13">
            <a:extLst>
              <a:ext uri="{FF2B5EF4-FFF2-40B4-BE49-F238E27FC236}">
                <a16:creationId xmlns:a16="http://schemas.microsoft.com/office/drawing/2014/main" id="{396D818C-DDC2-CE44-A20F-FEBAE3D1990B}"/>
              </a:ext>
            </a:extLst>
          </p:cNvPr>
          <p:cNvSpPr/>
          <p:nvPr userDrawn="1"/>
        </p:nvSpPr>
        <p:spPr>
          <a:xfrm rot="19337017">
            <a:off x="10541390" y="-613822"/>
            <a:ext cx="177339" cy="5324300"/>
          </a:xfrm>
          <a:custGeom>
            <a:avLst/>
            <a:gdLst>
              <a:gd name="connsiteX0" fmla="*/ 0 w 175293"/>
              <a:gd name="connsiteY0" fmla="*/ 0 h 5465511"/>
              <a:gd name="connsiteX1" fmla="*/ 175293 w 175293"/>
              <a:gd name="connsiteY1" fmla="*/ 0 h 5465511"/>
              <a:gd name="connsiteX2" fmla="*/ 175293 w 175293"/>
              <a:gd name="connsiteY2" fmla="*/ 5465511 h 5465511"/>
              <a:gd name="connsiteX3" fmla="*/ 0 w 175293"/>
              <a:gd name="connsiteY3" fmla="*/ 5465511 h 5465511"/>
              <a:gd name="connsiteX4" fmla="*/ 0 w 175293"/>
              <a:gd name="connsiteY4" fmla="*/ 0 h 5465511"/>
              <a:gd name="connsiteX0" fmla="*/ 0 w 175293"/>
              <a:gd name="connsiteY0" fmla="*/ 0 h 5465511"/>
              <a:gd name="connsiteX1" fmla="*/ 174505 w 175293"/>
              <a:gd name="connsiteY1" fmla="*/ 187859 h 5465511"/>
              <a:gd name="connsiteX2" fmla="*/ 175293 w 175293"/>
              <a:gd name="connsiteY2" fmla="*/ 5465511 h 5465511"/>
              <a:gd name="connsiteX3" fmla="*/ 0 w 175293"/>
              <a:gd name="connsiteY3" fmla="*/ 5465511 h 5465511"/>
              <a:gd name="connsiteX4" fmla="*/ 0 w 175293"/>
              <a:gd name="connsiteY4" fmla="*/ 0 h 5465511"/>
              <a:gd name="connsiteX0" fmla="*/ 1939 w 175293"/>
              <a:gd name="connsiteY0" fmla="*/ 0 h 5394907"/>
              <a:gd name="connsiteX1" fmla="*/ 174505 w 175293"/>
              <a:gd name="connsiteY1" fmla="*/ 117255 h 5394907"/>
              <a:gd name="connsiteX2" fmla="*/ 175293 w 175293"/>
              <a:gd name="connsiteY2" fmla="*/ 5394907 h 5394907"/>
              <a:gd name="connsiteX3" fmla="*/ 0 w 175293"/>
              <a:gd name="connsiteY3" fmla="*/ 5394907 h 5394907"/>
              <a:gd name="connsiteX4" fmla="*/ 1939 w 175293"/>
              <a:gd name="connsiteY4" fmla="*/ 0 h 5394907"/>
              <a:gd name="connsiteX0" fmla="*/ 1939 w 176658"/>
              <a:gd name="connsiteY0" fmla="*/ 0 h 5394907"/>
              <a:gd name="connsiteX1" fmla="*/ 174505 w 176658"/>
              <a:gd name="connsiteY1" fmla="*/ 117255 h 5394907"/>
              <a:gd name="connsiteX2" fmla="*/ 176658 w 176658"/>
              <a:gd name="connsiteY2" fmla="*/ 5100697 h 5394907"/>
              <a:gd name="connsiteX3" fmla="*/ 0 w 176658"/>
              <a:gd name="connsiteY3" fmla="*/ 5394907 h 5394907"/>
              <a:gd name="connsiteX4" fmla="*/ 1939 w 176658"/>
              <a:gd name="connsiteY4" fmla="*/ 0 h 5394907"/>
              <a:gd name="connsiteX0" fmla="*/ 2620 w 177339"/>
              <a:gd name="connsiteY0" fmla="*/ 0 h 5306427"/>
              <a:gd name="connsiteX1" fmla="*/ 175186 w 177339"/>
              <a:gd name="connsiteY1" fmla="*/ 117255 h 5306427"/>
              <a:gd name="connsiteX2" fmla="*/ 177339 w 177339"/>
              <a:gd name="connsiteY2" fmla="*/ 5100697 h 5306427"/>
              <a:gd name="connsiteX3" fmla="*/ 0 w 177339"/>
              <a:gd name="connsiteY3" fmla="*/ 5306427 h 5306427"/>
              <a:gd name="connsiteX4" fmla="*/ 2620 w 177339"/>
              <a:gd name="connsiteY4" fmla="*/ 0 h 5306427"/>
              <a:gd name="connsiteX0" fmla="*/ 3877 w 177339"/>
              <a:gd name="connsiteY0" fmla="*/ 0 h 5324300"/>
              <a:gd name="connsiteX1" fmla="*/ 175186 w 177339"/>
              <a:gd name="connsiteY1" fmla="*/ 135128 h 5324300"/>
              <a:gd name="connsiteX2" fmla="*/ 177339 w 177339"/>
              <a:gd name="connsiteY2" fmla="*/ 5118570 h 5324300"/>
              <a:gd name="connsiteX3" fmla="*/ 0 w 177339"/>
              <a:gd name="connsiteY3" fmla="*/ 5324300 h 5324300"/>
              <a:gd name="connsiteX4" fmla="*/ 3877 w 177339"/>
              <a:gd name="connsiteY4" fmla="*/ 0 h 532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339" h="5324300">
                <a:moveTo>
                  <a:pt x="3877" y="0"/>
                </a:moveTo>
                <a:lnTo>
                  <a:pt x="175186" y="135128"/>
                </a:lnTo>
                <a:cubicBezTo>
                  <a:pt x="175449" y="1894345"/>
                  <a:pt x="177076" y="3359353"/>
                  <a:pt x="177339" y="5118570"/>
                </a:cubicBezTo>
                <a:lnTo>
                  <a:pt x="0" y="5324300"/>
                </a:lnTo>
                <a:cubicBezTo>
                  <a:pt x="646" y="3525998"/>
                  <a:pt x="3231" y="1798302"/>
                  <a:pt x="3877" y="0"/>
                </a:cubicBezTo>
                <a:close/>
              </a:path>
            </a:pathLst>
          </a:custGeom>
          <a:solidFill>
            <a:srgbClr val="002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619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A43FD4-7B64-4744-9311-0D3673800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D0D58D-59B9-8E42-BC73-1848F31B7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EEB794-1AFB-514A-A1A0-0C2A867BA6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D9017A"/>
                </a:solidFill>
                <a:latin typeface="Raleway" panose="020B0503030101060003" pitchFamily="34" charset="77"/>
              </a:defRPr>
            </a:lvl1pPr>
          </a:lstStyle>
          <a:p>
            <a:fld id="{087CD627-343B-FA45-803E-761996E16EC6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F49E31-5F9E-5B46-99D8-D20A91872E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rgbClr val="D9017A"/>
                </a:solidFill>
                <a:latin typeface="Raleway" panose="020B0503030101060003" pitchFamily="34" charset="77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A1E102-EF2A-1D49-9FD2-001E67B0AD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rgbClr val="D9017A"/>
                </a:solidFill>
                <a:latin typeface="Raleway" panose="020B0503030101060003" pitchFamily="34" charset="77"/>
              </a:defRPr>
            </a:lvl1pPr>
          </a:lstStyle>
          <a:p>
            <a:fld id="{D676CD1B-3E32-D34B-97EA-38887194D8B1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300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0" r:id="rId2"/>
    <p:sldLayoutId id="2147483652" r:id="rId3"/>
    <p:sldLayoutId id="2147483657" r:id="rId4"/>
    <p:sldLayoutId id="2147483658" r:id="rId5"/>
    <p:sldLayoutId id="2147483660" r:id="rId6"/>
    <p:sldLayoutId id="214748365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rgbClr val="00285B"/>
          </a:solidFill>
          <a:latin typeface="Raleway Black" panose="020B05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A7B000"/>
        </a:buClr>
        <a:buFont typeface="Arial" panose="020B0604020202020204" pitchFamily="34" charset="0"/>
        <a:buChar char="•"/>
        <a:defRPr sz="2000" b="0" i="0" kern="1200">
          <a:solidFill>
            <a:srgbClr val="696969"/>
          </a:solidFill>
          <a:latin typeface="Raleway" panose="020B05030301010600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A7B000"/>
        </a:buClr>
        <a:buFont typeface="Arial" panose="020B0604020202020204" pitchFamily="34" charset="0"/>
        <a:buChar char="•"/>
        <a:defRPr sz="2000" b="0" i="0" kern="1200">
          <a:solidFill>
            <a:srgbClr val="696969"/>
          </a:solidFill>
          <a:latin typeface="Raleway" panose="020B05030301010600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A7B000"/>
        </a:buClr>
        <a:buFont typeface="Arial" panose="020B0604020202020204" pitchFamily="34" charset="0"/>
        <a:buChar char="•"/>
        <a:defRPr sz="2000" b="0" i="0" kern="1200">
          <a:solidFill>
            <a:srgbClr val="696969"/>
          </a:solidFill>
          <a:latin typeface="Raleway" panose="020B05030301010600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A7B000"/>
        </a:buClr>
        <a:buFont typeface="Arial" panose="020B0604020202020204" pitchFamily="34" charset="0"/>
        <a:buChar char="•"/>
        <a:defRPr sz="2000" b="0" i="0" kern="1200">
          <a:solidFill>
            <a:srgbClr val="696969"/>
          </a:solidFill>
          <a:latin typeface="Raleway" panose="020B05030301010600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A7B000"/>
        </a:buClr>
        <a:buFont typeface="Arial" panose="020B0604020202020204" pitchFamily="34" charset="0"/>
        <a:buChar char="•"/>
        <a:defRPr sz="2000" b="0" i="0" kern="1200">
          <a:solidFill>
            <a:srgbClr val="696969"/>
          </a:solidFill>
          <a:latin typeface="Raleway" panose="020B05030301010600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Leerlingnummer@piusx.nl" TargetMode="External"/><Relationship Id="rId2" Type="http://schemas.openxmlformats.org/officeDocument/2006/relationships/hyperlink" Target="https://www.microsoft.com/nl-nl/microsoft-365/microsoft-teams/download-app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tiff"/><Relationship Id="rId4" Type="http://schemas.openxmlformats.org/officeDocument/2006/relationships/image" Target="../media/image8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mijnpiusx.nl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usx.n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hyperlink" Target="mailto:Leerlingnummer@mijnpiusx.nl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Leerlingnummer@mijnpiusx.nl" TargetMode="External"/><Relationship Id="rId2" Type="http://schemas.openxmlformats.org/officeDocument/2006/relationships/hyperlink" Target="http://www.piusx.nl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Leerlingnummer@mijnpiusx.nl" TargetMode="External"/><Relationship Id="rId7" Type="http://schemas.openxmlformats.org/officeDocument/2006/relationships/image" Target="../media/image8.png"/><Relationship Id="rId2" Type="http://schemas.openxmlformats.org/officeDocument/2006/relationships/hyperlink" Target="http://www.piusx.nl/" TargetMode="Externa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.xml"/><Relationship Id="rId5" Type="http://schemas.openxmlformats.org/officeDocument/2006/relationships/hyperlink" Target="https://support.zermelo.nl/guides/leerling-ouder/leerling-volume/leerling/webapp-installeren" TargetMode="Externa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hyperlink" Target="mailto:leerlingnummer@mijnpiusx.nl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D553E18-2BCA-8F4C-9142-C4CF0A303B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nl-NL">
                <a:solidFill>
                  <a:prstClr val="white"/>
                </a:solidFill>
                <a:latin typeface="Trebuchet MS"/>
              </a:rPr>
              <a:t>Opstart ICT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F903900-BB9A-4342-A191-986DD64F86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720000" tIns="45720" rIns="91440" bIns="45720" rtlCol="0" anchor="t">
            <a:normAutofit/>
          </a:bodyPr>
          <a:lstStyle/>
          <a:p>
            <a:r>
              <a:rPr lang="nl-NL" dirty="0">
                <a:latin typeface="Trebuchet MS"/>
              </a:rPr>
              <a:t>2026-2027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872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>
            <a:extLst>
              <a:ext uri="{FF2B5EF4-FFF2-40B4-BE49-F238E27FC236}">
                <a16:creationId xmlns:a16="http://schemas.microsoft.com/office/drawing/2014/main" id="{7F828792-1D15-924F-B96E-019263F92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232" y="289079"/>
            <a:ext cx="7311018" cy="788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t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lnSpc>
                <a:spcPct val="95000"/>
              </a:lnSpc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nl-NL" altLang="nl-NL" sz="3600" b="1" dirty="0">
                <a:solidFill>
                  <a:schemeClr val="tx1"/>
                </a:solidFill>
                <a:latin typeface="Trebuchet MS"/>
                <a:ea typeface="MS Gothic"/>
              </a:rPr>
              <a:t>Teams Openen</a:t>
            </a:r>
          </a:p>
          <a:p>
            <a:pPr eaLnBrk="1" hangingPunct="1">
              <a:lnSpc>
                <a:spcPct val="95000"/>
              </a:lnSpc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nl-NL" altLang="nl-NL" sz="3600" dirty="0">
                <a:solidFill>
                  <a:schemeClr val="tx1"/>
                </a:solidFill>
                <a:latin typeface="Trebuchet MS"/>
                <a:ea typeface="MS Gothic"/>
              </a:rPr>
              <a:t>	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9C2516CB-2B15-9A40-9EF7-ABC9539DE51E}"/>
              </a:ext>
            </a:extLst>
          </p:cNvPr>
          <p:cNvSpPr txBox="1"/>
          <p:nvPr/>
        </p:nvSpPr>
        <p:spPr>
          <a:xfrm>
            <a:off x="851833" y="2062054"/>
            <a:ext cx="5307980" cy="37240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nl-NL" dirty="0">
              <a:latin typeface="Trebuchet MS" panose="020B0703020202090204" pitchFamily="34" charset="0"/>
            </a:endParaRPr>
          </a:p>
          <a:p>
            <a:pPr marL="342900" indent="-342900">
              <a:buAutoNum type="arabicPeriod"/>
            </a:pPr>
            <a:r>
              <a:rPr lang="nl-NL" dirty="0">
                <a:latin typeface="Trebuchet MS"/>
              </a:rPr>
              <a:t>Klik op het zoek icoontje links onderaan</a:t>
            </a:r>
            <a:br>
              <a:rPr lang="nl-NL" dirty="0">
                <a:latin typeface="Trebuchet MS" panose="020B0703020202090204" pitchFamily="34" charset="0"/>
              </a:rPr>
            </a:br>
            <a:r>
              <a:rPr lang="nl-NL" dirty="0">
                <a:latin typeface="Trebuchet MS"/>
              </a:rPr>
              <a:t> </a:t>
            </a:r>
            <a:endParaRPr lang="nl-NL" dirty="0">
              <a:latin typeface="Trebuchet MS" panose="020B0703020202090204" pitchFamily="34" charset="0"/>
            </a:endParaRPr>
          </a:p>
          <a:p>
            <a:pPr marL="342900" indent="-342900">
              <a:buAutoNum type="arabicPeriod"/>
            </a:pPr>
            <a:r>
              <a:rPr lang="nl-NL" dirty="0">
                <a:latin typeface="Trebuchet MS"/>
              </a:rPr>
              <a:t>Zoek de Teams App </a:t>
            </a:r>
            <a:endParaRPr lang="nl-NL" dirty="0">
              <a:latin typeface="Trebuchet MS" panose="020B0703020202090204" pitchFamily="34" charset="0"/>
            </a:endParaRPr>
          </a:p>
          <a:p>
            <a:pPr marL="342900" indent="-342900">
              <a:buAutoNum type="arabicPeriod"/>
            </a:pPr>
            <a:endParaRPr lang="nl-NL" dirty="0">
              <a:latin typeface="Trebuchet MS" panose="020B0703020202090204" pitchFamily="34" charset="0"/>
            </a:endParaRPr>
          </a:p>
          <a:p>
            <a:pPr marL="342900" indent="-342900">
              <a:buAutoNum type="arabicPeriod"/>
            </a:pPr>
            <a:r>
              <a:rPr lang="nl-NL" dirty="0">
                <a:latin typeface="Trebuchet MS"/>
              </a:rPr>
              <a:t>Staat deze app nog niet op je laptop? dan kun je deze downloaden via:</a:t>
            </a:r>
            <a:br>
              <a:rPr lang="nl-NL" dirty="0">
                <a:latin typeface="Trebuchet MS" panose="020B0703020202090204" pitchFamily="34" charset="0"/>
              </a:rPr>
            </a:br>
            <a:r>
              <a:rPr lang="nl-NL" sz="1000" dirty="0">
                <a:latin typeface="Trebuchet MS"/>
                <a:hlinkClick r:id="rId2"/>
              </a:rPr>
              <a:t>https://www.microsoft.com/nl-nl/microsoft-365/microsoft-teams/download-app</a:t>
            </a:r>
            <a:endParaRPr lang="nl-NL" sz="1000" dirty="0">
              <a:latin typeface="Trebuchet MS"/>
            </a:endParaRPr>
          </a:p>
          <a:p>
            <a:pPr marL="342900" indent="-342900">
              <a:buAutoNum type="arabicPeriod"/>
            </a:pPr>
            <a:endParaRPr lang="nl-NL" sz="1000" dirty="0">
              <a:latin typeface="Trebuchet MS"/>
            </a:endParaRPr>
          </a:p>
          <a:p>
            <a:pPr marL="342900" indent="-342900">
              <a:buAutoNum type="arabicPeriod"/>
            </a:pPr>
            <a:r>
              <a:rPr lang="nl-NL" dirty="0">
                <a:latin typeface="Trebuchet MS"/>
              </a:rPr>
              <a:t>Login met je Office365:</a:t>
            </a:r>
            <a:br>
              <a:rPr lang="nl-NL" dirty="0">
                <a:latin typeface="Trebuchet MS"/>
              </a:rPr>
            </a:br>
            <a:r>
              <a:rPr lang="nl-NL" dirty="0">
                <a:latin typeface="Trebuchet MS"/>
                <a:hlinkClick r:id="rId3"/>
              </a:rPr>
              <a:t>Leerlingnummer@mijnpiusx.nl</a:t>
            </a:r>
            <a:r>
              <a:rPr lang="nl-NL" dirty="0">
                <a:latin typeface="Trebuchet MS"/>
              </a:rPr>
              <a:t> + Bijbehorende wachtwoord.</a:t>
            </a:r>
            <a:endParaRPr lang="nl-NL" dirty="0">
              <a:latin typeface="Trebuchet MS" panose="020B0703020202090204" pitchFamily="34" charset="0"/>
            </a:endParaRPr>
          </a:p>
          <a:p>
            <a:pPr marL="342900" indent="-342900">
              <a:buFontTx/>
              <a:buAutoNum type="arabicPeriod"/>
            </a:pPr>
            <a:endParaRPr lang="nl-NL" altLang="nl-NL" dirty="0">
              <a:latin typeface="Trebuchet MS"/>
            </a:endParaRPr>
          </a:p>
          <a:p>
            <a:endParaRPr lang="nl-NL" dirty="0">
              <a:latin typeface="Trebuchet MS" panose="020B070302020209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8D581CE-8BDE-264A-9BB7-8158FC0C69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6326" y="2304496"/>
            <a:ext cx="322146" cy="322146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0072B8A0-4B57-0543-8057-F36A65B661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9883" y="2762405"/>
            <a:ext cx="530922" cy="530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188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>
            <a:extLst>
              <a:ext uri="{FF2B5EF4-FFF2-40B4-BE49-F238E27FC236}">
                <a16:creationId xmlns:a16="http://schemas.microsoft.com/office/drawing/2014/main" id="{685E255D-51E9-C745-A459-F86D859EB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153" y="311382"/>
            <a:ext cx="5832475" cy="76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t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lnSpc>
                <a:spcPct val="95000"/>
              </a:lnSpc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nl-NL" altLang="nl-NL" sz="3600" b="1" err="1">
                <a:solidFill>
                  <a:schemeClr val="tx1"/>
                </a:solidFill>
                <a:latin typeface="Trebuchet MS"/>
                <a:ea typeface="MS Gothic"/>
              </a:rPr>
              <a:t>Onedrive</a:t>
            </a:r>
            <a:r>
              <a:rPr lang="nl-NL" altLang="nl-NL" sz="3600" b="1">
                <a:solidFill>
                  <a:schemeClr val="tx1"/>
                </a:solidFill>
                <a:latin typeface="Trebuchet MS"/>
                <a:ea typeface="MS Gothic"/>
              </a:rPr>
              <a:t> instellen</a:t>
            </a:r>
          </a:p>
          <a:p>
            <a:pPr eaLnBrk="1" hangingPunct="1">
              <a:lnSpc>
                <a:spcPct val="95000"/>
              </a:lnSpc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nl-NL" altLang="nl-NL" sz="3600">
                <a:solidFill>
                  <a:schemeClr val="tx1"/>
                </a:solidFill>
              </a:rPr>
              <a:t>	</a:t>
            </a:r>
          </a:p>
        </p:txBody>
      </p:sp>
      <p:sp>
        <p:nvSpPr>
          <p:cNvPr id="7" name="Tekstvak 1">
            <a:extLst>
              <a:ext uri="{FF2B5EF4-FFF2-40B4-BE49-F238E27FC236}">
                <a16:creationId xmlns:a16="http://schemas.microsoft.com/office/drawing/2014/main" id="{720F1D36-0DB4-1840-A989-7E959D050A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32" y="2266427"/>
            <a:ext cx="914400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 marL="514350" indent="-514350"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1pPr>
            <a:lvl2pPr marL="457200"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2pPr>
            <a:lvl3pPr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3pPr>
            <a:lvl4pPr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4pPr>
            <a:lvl5pPr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9pPr>
          </a:lstStyle>
          <a:p>
            <a:pPr>
              <a:buFontTx/>
              <a:buAutoNum type="arabicPeriod"/>
            </a:pPr>
            <a:r>
              <a:rPr lang="nl-NL" altLang="nl-NL" sz="2000">
                <a:solidFill>
                  <a:schemeClr val="tx1"/>
                </a:solidFill>
                <a:latin typeface="Trebuchet MS"/>
                <a:ea typeface="MS Gothic"/>
              </a:rPr>
              <a:t>Ga naar </a:t>
            </a:r>
            <a:r>
              <a:rPr lang="nl-NL" altLang="nl-NL" sz="2000">
                <a:solidFill>
                  <a:schemeClr val="tx1"/>
                </a:solidFill>
                <a:latin typeface="Trebuchet MS"/>
                <a:ea typeface="MS Goth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www.mijnpiusx.nl</a:t>
            </a:r>
            <a:endParaRPr lang="nl-NL" altLang="nl-NL" sz="2000">
              <a:solidFill>
                <a:schemeClr val="tx1"/>
              </a:solidFill>
              <a:latin typeface="Trebuchet MS"/>
              <a:ea typeface="MS Gothic"/>
            </a:endParaRPr>
          </a:p>
          <a:p>
            <a:pPr>
              <a:buFontTx/>
              <a:buAutoNum type="arabicPeriod"/>
            </a:pPr>
            <a:r>
              <a:rPr lang="nl-NL" altLang="nl-NL" sz="2000">
                <a:solidFill>
                  <a:schemeClr val="tx1"/>
                </a:solidFill>
                <a:latin typeface="Trebuchet MS"/>
                <a:ea typeface="MS Gothic"/>
              </a:rPr>
              <a:t>Log in met je schoolmail.</a:t>
            </a:r>
          </a:p>
          <a:p>
            <a:pPr>
              <a:buFontTx/>
              <a:buAutoNum type="arabicPeriod"/>
            </a:pPr>
            <a:r>
              <a:rPr lang="nl-NL" altLang="nl-NL" sz="2000">
                <a:solidFill>
                  <a:schemeClr val="tx1"/>
                </a:solidFill>
                <a:latin typeface="Trebuchet MS"/>
                <a:ea typeface="MS Gothic"/>
              </a:rPr>
              <a:t>Klik op het icoontje van de </a:t>
            </a:r>
            <a:r>
              <a:rPr lang="nl-NL" altLang="nl-NL" sz="2000" err="1">
                <a:solidFill>
                  <a:schemeClr val="tx1"/>
                </a:solidFill>
                <a:latin typeface="Trebuchet MS"/>
                <a:ea typeface="MS Gothic"/>
              </a:rPr>
              <a:t>Onedrive</a:t>
            </a:r>
            <a:r>
              <a:rPr lang="nl-NL" altLang="nl-NL" sz="2000">
                <a:solidFill>
                  <a:schemeClr val="tx1"/>
                </a:solidFill>
                <a:latin typeface="Trebuchet MS"/>
                <a:ea typeface="MS Gothic"/>
              </a:rPr>
              <a:t> </a:t>
            </a:r>
            <a:r>
              <a:rPr lang="nl-NL" altLang="nl-NL" sz="2000">
                <a:solidFill>
                  <a:schemeClr val="tx1"/>
                </a:solidFill>
                <a:latin typeface="Trebuchet MS"/>
                <a:ea typeface="MS Gothic"/>
                <a:sym typeface="Wingdings" panose="05000000000000000000" pitchFamily="2" charset="2"/>
              </a:rPr>
              <a:t></a:t>
            </a:r>
          </a:p>
          <a:p>
            <a:pPr>
              <a:buFontTx/>
              <a:buAutoNum type="arabicPeriod"/>
            </a:pPr>
            <a:r>
              <a:rPr lang="nl-NL" altLang="nl-NL" sz="2000">
                <a:solidFill>
                  <a:schemeClr val="tx1"/>
                </a:solidFill>
                <a:latin typeface="Trebuchet MS"/>
                <a:ea typeface="MS Gothic"/>
              </a:rPr>
              <a:t>Klik verder tot je de onderstaande balk in je scherm hebt staan.</a:t>
            </a:r>
          </a:p>
          <a:p>
            <a:pPr>
              <a:buFontTx/>
              <a:buAutoNum type="arabicPeriod"/>
            </a:pPr>
            <a:endParaRPr lang="nl-NL" altLang="nl-NL" sz="2000">
              <a:solidFill>
                <a:schemeClr val="tx1"/>
              </a:solidFill>
            </a:endParaRPr>
          </a:p>
          <a:p>
            <a:pPr>
              <a:buFontTx/>
              <a:buAutoNum type="arabicPeriod"/>
            </a:pPr>
            <a:r>
              <a:rPr lang="nl-NL" altLang="nl-NL" sz="2000">
                <a:solidFill>
                  <a:schemeClr val="tx1"/>
                </a:solidFill>
                <a:latin typeface="Trebuchet MS"/>
                <a:ea typeface="MS Gothic"/>
              </a:rPr>
              <a:t>Klik vervolgens op synchroniseren en dan op app openen. </a:t>
            </a:r>
          </a:p>
          <a:p>
            <a:pPr>
              <a:buFontTx/>
              <a:buAutoNum type="arabicPeriod"/>
            </a:pPr>
            <a:r>
              <a:rPr lang="nl-NL" altLang="nl-NL" sz="2000">
                <a:solidFill>
                  <a:schemeClr val="tx1"/>
                </a:solidFill>
                <a:latin typeface="Trebuchet MS"/>
                <a:ea typeface="MS Gothic"/>
              </a:rPr>
              <a:t>Kies in je documenten de map ‘’stichting </a:t>
            </a:r>
            <a:r>
              <a:rPr lang="nl-NL" altLang="nl-NL" sz="2000" err="1">
                <a:solidFill>
                  <a:schemeClr val="tx1"/>
                </a:solidFill>
                <a:latin typeface="Trebuchet MS"/>
                <a:ea typeface="MS Gothic"/>
              </a:rPr>
              <a:t>carmelcollege</a:t>
            </a:r>
            <a:r>
              <a:rPr lang="nl-NL" altLang="nl-NL" sz="2000">
                <a:solidFill>
                  <a:schemeClr val="tx1"/>
                </a:solidFill>
                <a:latin typeface="Trebuchet MS"/>
                <a:ea typeface="MS Gothic"/>
              </a:rPr>
              <a:t>’’ om je bestanden in  </a:t>
            </a:r>
            <a:r>
              <a:rPr lang="nl-NL" altLang="nl-NL" sz="2000" err="1">
                <a:solidFill>
                  <a:schemeClr val="tx1"/>
                </a:solidFill>
                <a:latin typeface="Trebuchet MS"/>
                <a:ea typeface="MS Gothic"/>
              </a:rPr>
              <a:t>onedrive</a:t>
            </a:r>
            <a:r>
              <a:rPr lang="nl-NL" altLang="nl-NL" sz="2000">
                <a:solidFill>
                  <a:schemeClr val="tx1"/>
                </a:solidFill>
                <a:latin typeface="Trebuchet MS"/>
                <a:ea typeface="MS Gothic"/>
              </a:rPr>
              <a:t> op te slaan. </a:t>
            </a:r>
            <a:endParaRPr lang="nl-NL" altLang="nl-NL" sz="2000">
              <a:solidFill>
                <a:schemeClr val="tx1"/>
              </a:solidFill>
            </a:endParaRPr>
          </a:p>
          <a:p>
            <a:pPr>
              <a:buFontTx/>
              <a:buAutoNum type="arabicPeriod"/>
            </a:pPr>
            <a:endParaRPr lang="nl-NL" altLang="nl-NL" sz="2000">
              <a:solidFill>
                <a:schemeClr val="tx1"/>
              </a:solidFill>
            </a:endParaRPr>
          </a:p>
          <a:p>
            <a:pPr>
              <a:buFontTx/>
              <a:buAutoNum type="arabicPeriod"/>
            </a:pPr>
            <a:endParaRPr lang="nl-NL" altLang="nl-NL" sz="2000">
              <a:solidFill>
                <a:schemeClr val="tx1"/>
              </a:solidFill>
            </a:endParaRPr>
          </a:p>
        </p:txBody>
      </p:sp>
      <p:pic>
        <p:nvPicPr>
          <p:cNvPr id="8" name="Afbeelding 1">
            <a:extLst>
              <a:ext uri="{FF2B5EF4-FFF2-40B4-BE49-F238E27FC236}">
                <a16:creationId xmlns:a16="http://schemas.microsoft.com/office/drawing/2014/main" id="{40453AF5-B94C-1D46-A8BC-B3A2A6F5DF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473" y="2459325"/>
            <a:ext cx="828675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fbeelding 2">
            <a:extLst>
              <a:ext uri="{FF2B5EF4-FFF2-40B4-BE49-F238E27FC236}">
                <a16:creationId xmlns:a16="http://schemas.microsoft.com/office/drawing/2014/main" id="{BBD15FDC-0605-4B41-B9CE-F564973636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331" y="3517181"/>
            <a:ext cx="4593487" cy="29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Afbeelding 3">
            <a:extLst>
              <a:ext uri="{FF2B5EF4-FFF2-40B4-BE49-F238E27FC236}">
                <a16:creationId xmlns:a16="http://schemas.microsoft.com/office/drawing/2014/main" id="{F3408ABD-C755-DE49-81E5-E1344B6B2D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746" y="4478979"/>
            <a:ext cx="2276475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9840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AFD5B6F-2A2D-49C0-89DA-5FBA820B9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chemeClr val="tx1"/>
                </a:solidFill>
              </a:rPr>
              <a:t>Als je vragen hebt, kan je naar de </a:t>
            </a:r>
            <a:r>
              <a:rPr lang="nl-NL" b="1" dirty="0">
                <a:solidFill>
                  <a:schemeClr val="tx1"/>
                </a:solidFill>
              </a:rPr>
              <a:t>ICT helpdesk </a:t>
            </a:r>
            <a:r>
              <a:rPr lang="nl-NL" dirty="0">
                <a:solidFill>
                  <a:schemeClr val="tx1"/>
                </a:solidFill>
              </a:rPr>
              <a:t>gaan in de </a:t>
            </a:r>
            <a:r>
              <a:rPr lang="nl-NL" b="1" dirty="0">
                <a:solidFill>
                  <a:schemeClr val="tx1"/>
                </a:solidFill>
              </a:rPr>
              <a:t>pauze</a:t>
            </a:r>
            <a:r>
              <a:rPr lang="nl-NL" dirty="0">
                <a:solidFill>
                  <a:schemeClr val="tx1"/>
                </a:solidFill>
              </a:rPr>
              <a:t>. 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b="1" dirty="0">
                <a:solidFill>
                  <a:schemeClr val="tx1"/>
                </a:solidFill>
              </a:rPr>
              <a:t>Let op: </a:t>
            </a:r>
            <a:r>
              <a:rPr lang="nl-NL" dirty="0">
                <a:solidFill>
                  <a:schemeClr val="tx1"/>
                </a:solidFill>
              </a:rPr>
              <a:t>als je bij de eerstvolgende keer je laptop opstart, kan het zijn dat je geen verbinding hebt met WIFI.  Dan moet je het </a:t>
            </a:r>
            <a:r>
              <a:rPr lang="nl-NL" b="1" dirty="0">
                <a:solidFill>
                  <a:schemeClr val="tx1"/>
                </a:solidFill>
              </a:rPr>
              <a:t>nieuwe wachtwoord </a:t>
            </a:r>
            <a:r>
              <a:rPr lang="nl-NL" dirty="0">
                <a:solidFill>
                  <a:schemeClr val="tx1"/>
                </a:solidFill>
              </a:rPr>
              <a:t>invoeren. Gebruikersnaam is je schoolmail.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93D3A45-4177-DC83-B5A2-AEE56FA27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Klaar!</a:t>
            </a:r>
          </a:p>
        </p:txBody>
      </p:sp>
    </p:spTree>
    <p:extLst>
      <p:ext uri="{BB962C8B-B14F-4D97-AF65-F5344CB8AC3E}">
        <p14:creationId xmlns:p14="http://schemas.microsoft.com/office/powerpoint/2010/main" val="542499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D1D81E3D-5CBC-2386-700E-E570572EC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l-NL" dirty="0">
                <a:solidFill>
                  <a:schemeClr val="tx1"/>
                </a:solidFill>
              </a:rPr>
              <a:t>Leg de </a:t>
            </a:r>
            <a:r>
              <a:rPr lang="nl-NL" b="1" dirty="0">
                <a:solidFill>
                  <a:schemeClr val="tx1"/>
                </a:solidFill>
              </a:rPr>
              <a:t>brief</a:t>
            </a:r>
            <a:r>
              <a:rPr lang="nl-NL" dirty="0">
                <a:solidFill>
                  <a:schemeClr val="tx1"/>
                </a:solidFill>
              </a:rPr>
              <a:t>, die je hebt gekregen van je mentor, naast je laptop op tafel. 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In die brief staat wat jouw gebruikersnaam is. Dat is je</a:t>
            </a:r>
            <a:r>
              <a:rPr lang="nl-NL" b="1" dirty="0">
                <a:solidFill>
                  <a:schemeClr val="tx1"/>
                </a:solidFill>
              </a:rPr>
              <a:t> schoolmail</a:t>
            </a:r>
            <a:r>
              <a:rPr lang="nl-NL" dirty="0">
                <a:solidFill>
                  <a:schemeClr val="tx1"/>
                </a:solidFill>
              </a:rPr>
              <a:t>. 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In de brief staat ook een tijdelijk </a:t>
            </a:r>
            <a:r>
              <a:rPr lang="nl-NL" b="1" dirty="0">
                <a:solidFill>
                  <a:schemeClr val="tx1"/>
                </a:solidFill>
              </a:rPr>
              <a:t>wachtwoord</a:t>
            </a:r>
            <a:r>
              <a:rPr lang="nl-NL" dirty="0">
                <a:solidFill>
                  <a:schemeClr val="tx1"/>
                </a:solidFill>
              </a:rPr>
              <a:t>. 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Je gaat eerst </a:t>
            </a:r>
            <a:r>
              <a:rPr lang="nl-NL" b="1" dirty="0">
                <a:solidFill>
                  <a:schemeClr val="tx1"/>
                </a:solidFill>
              </a:rPr>
              <a:t>verbinding maken met WIFI </a:t>
            </a:r>
            <a:r>
              <a:rPr lang="nl-NL" dirty="0">
                <a:solidFill>
                  <a:schemeClr val="tx1"/>
                </a:solidFill>
              </a:rPr>
              <a:t>met de schoolmail en het wachtwoord in de brief. 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Op de volgende dia staat hoe je verbinding kunt maken met WIFI.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A3A1FD5-535A-E650-45D0-DBE316927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Stap 1</a:t>
            </a:r>
          </a:p>
        </p:txBody>
      </p:sp>
    </p:spTree>
    <p:extLst>
      <p:ext uri="{BB962C8B-B14F-4D97-AF65-F5344CB8AC3E}">
        <p14:creationId xmlns:p14="http://schemas.microsoft.com/office/powerpoint/2010/main" val="3955535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0EFEF435-96B8-514B-9DBC-C254B2257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661" y="2223992"/>
            <a:ext cx="5632958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marL="514350" indent="-514350"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1pPr>
            <a:lvl2pPr marL="457200"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2pPr>
            <a:lvl3pPr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3pPr>
            <a:lvl4pPr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4pPr>
            <a:lvl5pPr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9pPr>
          </a:lstStyle>
          <a:p>
            <a:pPr>
              <a:buFontTx/>
              <a:buAutoNum type="arabicPeriod"/>
            </a:pPr>
            <a:r>
              <a:rPr lang="nl-NL" altLang="nl-NL" sz="2400" dirty="0">
                <a:solidFill>
                  <a:schemeClr val="tx1"/>
                </a:solidFill>
                <a:latin typeface="Trebuchet MS"/>
                <a:ea typeface="MS Gothic"/>
              </a:rPr>
              <a:t>Klik rechts onderaan op </a:t>
            </a:r>
            <a:r>
              <a:rPr lang="nl-NL" altLang="nl-NL" sz="2400" dirty="0">
                <a:solidFill>
                  <a:schemeClr val="tx1"/>
                </a:solidFill>
                <a:latin typeface="Trebuchet MS"/>
                <a:ea typeface="MS Gothic"/>
                <a:sym typeface="Wingdings" panose="05000000000000000000" pitchFamily="2" charset="2"/>
              </a:rPr>
              <a:t></a:t>
            </a:r>
            <a:endParaRPr lang="nl-NL" sz="2400" dirty="0">
              <a:solidFill>
                <a:schemeClr val="tx1"/>
              </a:solidFill>
            </a:endParaRPr>
          </a:p>
          <a:p>
            <a:pPr>
              <a:buFontTx/>
              <a:buAutoNum type="arabicPeriod"/>
            </a:pPr>
            <a:endParaRPr lang="nl-NL" altLang="nl-NL" sz="2400" dirty="0">
              <a:solidFill>
                <a:schemeClr val="tx1"/>
              </a:solidFill>
              <a:latin typeface="Trebuchet MS"/>
              <a:ea typeface="MS Gothic"/>
              <a:sym typeface="Wingdings" panose="05000000000000000000" pitchFamily="2" charset="2"/>
            </a:endParaRPr>
          </a:p>
          <a:p>
            <a:pPr>
              <a:buFontTx/>
              <a:buAutoNum type="arabicPeriod"/>
            </a:pPr>
            <a:r>
              <a:rPr lang="nl-NL" altLang="nl-NL" sz="2400" dirty="0">
                <a:solidFill>
                  <a:schemeClr val="tx1"/>
                </a:solidFill>
                <a:latin typeface="Trebuchet MS"/>
                <a:ea typeface="MS Gothic"/>
                <a:sym typeface="Wingdings" panose="05000000000000000000" pitchFamily="2" charset="2"/>
              </a:rPr>
              <a:t>Zoek in je lijst naar het netwerk </a:t>
            </a:r>
            <a:br>
              <a:rPr lang="nl-NL" altLang="nl-NL" sz="2400" dirty="0">
                <a:latin typeface="Trebuchet MS"/>
                <a:ea typeface="MS Gothic"/>
              </a:rPr>
            </a:br>
            <a:r>
              <a:rPr lang="nl-NL" altLang="nl-NL" sz="2400" dirty="0">
                <a:solidFill>
                  <a:schemeClr val="tx1"/>
                </a:solidFill>
                <a:latin typeface="Trebuchet MS"/>
                <a:ea typeface="MS Gothic"/>
                <a:sym typeface="Wingdings" panose="05000000000000000000" pitchFamily="2" charset="2"/>
              </a:rPr>
              <a:t>met de naam: </a:t>
            </a:r>
            <a:r>
              <a:rPr lang="nl-NL" altLang="nl-NL" sz="2400" dirty="0" err="1">
                <a:solidFill>
                  <a:srgbClr val="FF0000"/>
                </a:solidFill>
                <a:latin typeface="Trebuchet MS"/>
                <a:ea typeface="MS Gothic"/>
                <a:sym typeface="Wingdings" panose="05000000000000000000" pitchFamily="2" charset="2"/>
              </a:rPr>
              <a:t>Eduroam</a:t>
            </a:r>
            <a:endParaRPr lang="nl-NL" altLang="nl-NL" sz="2400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>
              <a:buFontTx/>
              <a:buAutoNum type="arabicPeriod"/>
            </a:pPr>
            <a:endParaRPr lang="nl-NL" altLang="nl-NL" sz="2400" dirty="0">
              <a:solidFill>
                <a:srgbClr val="FF0000"/>
              </a:solidFill>
              <a:latin typeface="Trebuchet MS"/>
              <a:ea typeface="MS Gothic"/>
              <a:sym typeface="Wingdings" panose="05000000000000000000" pitchFamily="2" charset="2"/>
            </a:endParaRPr>
          </a:p>
          <a:p>
            <a:pPr>
              <a:buFontTx/>
              <a:buAutoNum type="arabicPeriod"/>
            </a:pPr>
            <a:r>
              <a:rPr lang="nl-NL" altLang="nl-NL" sz="2400" dirty="0">
                <a:solidFill>
                  <a:schemeClr val="tx1"/>
                </a:solidFill>
                <a:latin typeface="Trebuchet MS"/>
                <a:ea typeface="MS Gothic"/>
              </a:rPr>
              <a:t>Login met je </a:t>
            </a:r>
            <a:r>
              <a:rPr lang="nl-NL" altLang="nl-NL" sz="2400" b="1" dirty="0">
                <a:solidFill>
                  <a:schemeClr val="tx1"/>
                </a:solidFill>
                <a:latin typeface="Trebuchet MS"/>
                <a:ea typeface="MS Gothic"/>
              </a:rPr>
              <a:t>eigen schoolmail </a:t>
            </a:r>
            <a:r>
              <a:rPr lang="nl-NL" altLang="nl-NL" sz="2400" dirty="0">
                <a:solidFill>
                  <a:schemeClr val="tx1"/>
                </a:solidFill>
                <a:latin typeface="Trebuchet MS"/>
                <a:ea typeface="MS Gothic"/>
              </a:rPr>
              <a:t>en </a:t>
            </a:r>
            <a:r>
              <a:rPr lang="nl-NL" altLang="nl-NL" sz="2400" b="1" dirty="0">
                <a:solidFill>
                  <a:schemeClr val="tx1"/>
                </a:solidFill>
                <a:latin typeface="Trebuchet MS"/>
                <a:ea typeface="MS Gothic"/>
              </a:rPr>
              <a:t>wachtwoord </a:t>
            </a:r>
            <a:r>
              <a:rPr lang="nl-NL" altLang="nl-NL" sz="2400" dirty="0">
                <a:solidFill>
                  <a:schemeClr val="tx1"/>
                </a:solidFill>
                <a:latin typeface="Trebuchet MS"/>
                <a:ea typeface="MS Gothic"/>
              </a:rPr>
              <a:t>(staat in de brief).</a:t>
            </a:r>
          </a:p>
          <a:p>
            <a:pPr>
              <a:buFontTx/>
              <a:buAutoNum type="arabicPeriod"/>
            </a:pPr>
            <a:endParaRPr lang="nl-NL" altLang="nl-NL" sz="2400" dirty="0">
              <a:solidFill>
                <a:schemeClr val="tx1"/>
              </a:solidFill>
              <a:latin typeface="Trebuchet MS"/>
              <a:ea typeface="MS Gothic"/>
            </a:endParaRPr>
          </a:p>
          <a:p>
            <a:pPr>
              <a:buFontTx/>
              <a:buAutoNum type="arabicPeriod"/>
            </a:pPr>
            <a:r>
              <a:rPr lang="nl-NL" altLang="nl-NL" sz="2400" dirty="0">
                <a:solidFill>
                  <a:schemeClr val="tx1"/>
                </a:solidFill>
                <a:latin typeface="Trebuchet MS"/>
                <a:ea typeface="MS Gothic"/>
              </a:rPr>
              <a:t>Als je verbinding hebt, ga je het wachtwoord aanpassen. Dat zie je op de volgende dia.  </a:t>
            </a:r>
            <a:endParaRPr lang="nl-NL" sz="2400" dirty="0">
              <a:solidFill>
                <a:schemeClr val="tx1"/>
              </a:solidFill>
              <a:latin typeface="Aptos"/>
              <a:ea typeface="MS Gothic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8F9ECFE-DEFD-AA4C-9E6A-C474F9FEC3BE}"/>
              </a:ext>
            </a:extLst>
          </p:cNvPr>
          <p:cNvSpPr txBox="1"/>
          <p:nvPr/>
        </p:nvSpPr>
        <p:spPr>
          <a:xfrm>
            <a:off x="498088" y="66907"/>
            <a:ext cx="19690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200" err="1">
                <a:latin typeface="Trebuchet MS" panose="020B0703020202090204" pitchFamily="34" charset="0"/>
              </a:rPr>
              <a:t>WiFi</a:t>
            </a:r>
            <a:endParaRPr lang="nl-NL" sz="7200">
              <a:latin typeface="Trebuchet MS" panose="020B070302020209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522A347-95B4-3841-B190-4586E8151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0853" y="2223271"/>
            <a:ext cx="410201" cy="463705"/>
          </a:xfrm>
          <a:prstGeom prst="rect">
            <a:avLst/>
          </a:prstGeom>
        </p:spPr>
      </p:pic>
      <p:pic>
        <p:nvPicPr>
          <p:cNvPr id="7" name="Afbeelding 7">
            <a:extLst>
              <a:ext uri="{FF2B5EF4-FFF2-40B4-BE49-F238E27FC236}">
                <a16:creationId xmlns:a16="http://schemas.microsoft.com/office/drawing/2014/main" id="{497E5135-46B1-3048-3DC6-0659AE6C5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242" y="2222788"/>
            <a:ext cx="3676417" cy="368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463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2">
            <a:extLst>
              <a:ext uri="{FF2B5EF4-FFF2-40B4-BE49-F238E27FC236}">
                <a16:creationId xmlns:a16="http://schemas.microsoft.com/office/drawing/2014/main" id="{915FA558-2CAF-4356-848C-0B5203BD67C9}"/>
              </a:ext>
            </a:extLst>
          </p:cNvPr>
          <p:cNvSpPr txBox="1"/>
          <p:nvPr/>
        </p:nvSpPr>
        <p:spPr>
          <a:xfrm>
            <a:off x="160512" y="145325"/>
            <a:ext cx="10705173" cy="10525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  <a:buClr>
                <a:srgbClr val="000000"/>
              </a:buClr>
            </a:pPr>
            <a:endParaRPr lang="nl-NL" altLang="nl-NL" sz="3200" b="1">
              <a:latin typeface="Trebuchet MS"/>
            </a:endParaRPr>
          </a:p>
          <a:p>
            <a:endParaRPr lang="nl-NL" sz="3200" b="1">
              <a:latin typeface="Trebuchet MS" panose="020B0703020202090204" pitchFamily="34" charset="0"/>
            </a:endParaRPr>
          </a:p>
        </p:txBody>
      </p:sp>
      <p:sp>
        <p:nvSpPr>
          <p:cNvPr id="7" name="Tekstvak 1">
            <a:extLst>
              <a:ext uri="{FF2B5EF4-FFF2-40B4-BE49-F238E27FC236}">
                <a16:creationId xmlns:a16="http://schemas.microsoft.com/office/drawing/2014/main" id="{DEA3307F-D535-48E4-8FB7-CA1B67D97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14014" y="1717147"/>
            <a:ext cx="6527084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1550" indent="-514350">
              <a:buFontTx/>
              <a:buAutoNum type="arabicPeriod"/>
              <a:defRPr/>
            </a:pPr>
            <a:r>
              <a:rPr lang="nl-NL" altLang="nl-NL" sz="1800" dirty="0"/>
              <a:t>Ga op internet naar </a:t>
            </a:r>
            <a:r>
              <a:rPr lang="nl-NL" altLang="nl-NL" sz="1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www.piusx.nl</a:t>
            </a:r>
            <a:endParaRPr lang="nl-NL" altLang="nl-NL" sz="1800" dirty="0"/>
          </a:p>
          <a:p>
            <a:pPr marL="971550" indent="-514350">
              <a:buFontTx/>
              <a:buAutoNum type="arabicPeriod"/>
              <a:defRPr/>
            </a:pPr>
            <a:endParaRPr lang="nl-NL" altLang="nl-NL" sz="1800" dirty="0">
              <a:solidFill>
                <a:schemeClr val="tx1"/>
              </a:solidFill>
              <a:latin typeface="Trebuchet MS"/>
              <a:ea typeface="MS Gothic"/>
            </a:endParaRPr>
          </a:p>
          <a:p>
            <a:pPr marL="971550" indent="-514350">
              <a:buFontTx/>
              <a:buAutoNum type="arabicPeriod"/>
              <a:defRPr/>
            </a:pPr>
            <a:r>
              <a:rPr lang="nl-NL" altLang="nl-NL" sz="1800" dirty="0">
                <a:latin typeface="Trebuchet MS"/>
                <a:ea typeface="MS Gothic"/>
              </a:rPr>
              <a:t>Klik op rechtsboven op </a:t>
            </a:r>
            <a:r>
              <a:rPr lang="nl-NL" altLang="nl-NL" sz="1800" b="1" u="sng" dirty="0">
                <a:latin typeface="Trebuchet MS"/>
                <a:ea typeface="MS Gothic"/>
              </a:rPr>
              <a:t>Inloggen</a:t>
            </a:r>
            <a:r>
              <a:rPr lang="nl-NL" altLang="nl-NL" sz="1800" dirty="0">
                <a:latin typeface="Trebuchet MS"/>
                <a:ea typeface="MS Gothic"/>
              </a:rPr>
              <a:t> </a:t>
            </a:r>
            <a:br>
              <a:rPr lang="nl-NL" altLang="nl-NL" dirty="0">
                <a:latin typeface="Trebuchet MS"/>
                <a:ea typeface="MS Gothic"/>
              </a:rPr>
            </a:br>
            <a:r>
              <a:rPr lang="nl-NL" altLang="nl-NL" sz="1800" dirty="0">
                <a:latin typeface="Trebuchet MS"/>
                <a:ea typeface="MS Gothic"/>
              </a:rPr>
              <a:t>en</a:t>
            </a:r>
            <a:r>
              <a:rPr lang="nl-NL" altLang="nl-NL" dirty="0">
                <a:latin typeface="Trebuchet MS"/>
                <a:ea typeface="MS Gothic"/>
              </a:rPr>
              <a:t> </a:t>
            </a:r>
            <a:r>
              <a:rPr lang="nl-NL" altLang="nl-NL" sz="1800" dirty="0">
                <a:latin typeface="Trebuchet MS"/>
                <a:ea typeface="MS Gothic"/>
              </a:rPr>
              <a:t>klik </a:t>
            </a:r>
            <a:r>
              <a:rPr lang="nl-NL" altLang="nl-NL" dirty="0">
                <a:latin typeface="Trebuchet MS"/>
                <a:ea typeface="MS Gothic"/>
              </a:rPr>
              <a:t>op </a:t>
            </a:r>
            <a:r>
              <a:rPr lang="nl-NL" altLang="nl-NL" b="1" u="sng" dirty="0">
                <a:latin typeface="Trebuchet MS"/>
                <a:ea typeface="MS Gothic"/>
              </a:rPr>
              <a:t>Wachtwoord reset</a:t>
            </a:r>
            <a:endParaRPr lang="nl-NL" altLang="nl-NL" sz="1800" b="1" u="sng" dirty="0">
              <a:latin typeface="Trebuchet MS"/>
              <a:ea typeface="MS Gothic"/>
            </a:endParaRPr>
          </a:p>
          <a:p>
            <a:pPr marL="971550" indent="-514350">
              <a:buFontTx/>
              <a:buAutoNum type="arabicPeriod"/>
              <a:defRPr/>
            </a:pPr>
            <a:endParaRPr lang="nl-NL" altLang="nl-NL" sz="1800" b="1" u="sng" dirty="0">
              <a:solidFill>
                <a:schemeClr val="tx1"/>
              </a:solidFill>
              <a:latin typeface="Trebuchet MS"/>
              <a:ea typeface="MS Gothic"/>
            </a:endParaRPr>
          </a:p>
          <a:p>
            <a:pPr marL="971550" indent="-514350">
              <a:buFontTx/>
              <a:buAutoNum type="arabicPeriod"/>
              <a:defRPr/>
            </a:pPr>
            <a:r>
              <a:rPr lang="nl-NL" altLang="nl-NL" sz="1800" dirty="0">
                <a:latin typeface="Trebuchet MS"/>
                <a:ea typeface="MS Gothic"/>
              </a:rPr>
              <a:t>Log in met de volgende gegevens:</a:t>
            </a:r>
            <a:br>
              <a:rPr lang="nl-NL" altLang="nl-NL" sz="1800" dirty="0">
                <a:latin typeface="Trebuchet MS"/>
                <a:ea typeface="MS Gothic"/>
              </a:rPr>
            </a:br>
            <a:r>
              <a:rPr lang="nl-NL" altLang="nl-NL" sz="1800" dirty="0">
                <a:latin typeface="Trebuchet MS"/>
                <a:ea typeface="MS Gothic"/>
              </a:rPr>
              <a:t> </a:t>
            </a:r>
            <a:r>
              <a:rPr lang="nl-NL" dirty="0">
                <a:latin typeface="Trebuchet MS"/>
                <a:ea typeface="MS Gothic"/>
              </a:rPr>
              <a:t>Gebruikersnaam= l</a:t>
            </a:r>
            <a:r>
              <a:rPr lang="nl-NL" dirty="0">
                <a:latin typeface="Trebuchet MS"/>
                <a:ea typeface="MS Goth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eerlingnummer@mijnpiusx.nl</a:t>
            </a:r>
            <a:r>
              <a:rPr lang="nl-NL" dirty="0">
                <a:latin typeface="Trebuchet MS"/>
                <a:ea typeface="MS Gothic"/>
              </a:rPr>
              <a:t> </a:t>
            </a:r>
            <a:br>
              <a:rPr lang="nl-NL" altLang="nl-NL" sz="1800" dirty="0">
                <a:latin typeface="Trebuchet MS"/>
                <a:ea typeface="MS Gothic"/>
              </a:rPr>
            </a:br>
            <a:r>
              <a:rPr lang="nl-NL" altLang="nl-NL" sz="1800" dirty="0">
                <a:latin typeface="Trebuchet MS"/>
                <a:ea typeface="MS Gothic"/>
              </a:rPr>
              <a:t>Wachtwoord = </a:t>
            </a:r>
            <a:r>
              <a:rPr lang="nl-NL" altLang="nl-NL" dirty="0">
                <a:latin typeface="Trebuchet MS"/>
                <a:ea typeface="MS Gothic"/>
              </a:rPr>
              <a:t>Verkregen wachtwoord in de brief.</a:t>
            </a:r>
            <a:br>
              <a:rPr lang="nl-NL" altLang="nl-NL" dirty="0">
                <a:latin typeface="Trebuchet MS"/>
                <a:ea typeface="MS Gothic"/>
              </a:rPr>
            </a:br>
            <a:endParaRPr lang="nl-NL" altLang="nl-NL" sz="1800" dirty="0">
              <a:latin typeface="Trebuchet MS"/>
              <a:ea typeface="MS Gothic"/>
            </a:endParaRPr>
          </a:p>
          <a:p>
            <a:pPr marL="457200">
              <a:defRPr/>
            </a:pPr>
            <a:r>
              <a:rPr lang="nl-NL" altLang="nl-NL" dirty="0">
                <a:solidFill>
                  <a:srgbClr val="FF0000"/>
                </a:solidFill>
                <a:latin typeface="Trebuchet MS"/>
                <a:ea typeface="MS Gothic"/>
              </a:rPr>
              <a:t>Dit nieuwe wachtwoord gebruik je in de volgende dia's</a:t>
            </a:r>
            <a:r>
              <a:rPr lang="nl-NL" altLang="nl-NL" dirty="0">
                <a:latin typeface="Trebuchet MS"/>
                <a:ea typeface="MS Gothic"/>
              </a:rPr>
              <a:t> </a:t>
            </a:r>
            <a:endParaRPr lang="nl-NL" altLang="nl-NL" sz="1800" dirty="0">
              <a:latin typeface="Trebuchet MS"/>
              <a:ea typeface="MS Gothic"/>
            </a:endParaRPr>
          </a:p>
          <a:p>
            <a:pPr marL="971550" indent="-514350">
              <a:buFontTx/>
              <a:buAutoNum type="arabicPeriod"/>
              <a:defRPr/>
            </a:pPr>
            <a:endParaRPr lang="nl-NL" altLang="nl-NL" dirty="0">
              <a:cs typeface="Calibri" panose="020F0502020204030204"/>
            </a:endParaRP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3405F11C-9564-4444-86C0-A51C2759D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569" y="160491"/>
            <a:ext cx="11309631" cy="1068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  <a:buClr>
                <a:srgbClr val="000000"/>
              </a:buClr>
            </a:pPr>
            <a:r>
              <a:rPr lang="nl-NL" altLang="nl-NL" sz="3600" b="1">
                <a:latin typeface="Trebuchet MS"/>
                <a:ea typeface="MS Gothic"/>
              </a:rPr>
              <a:t>Wachtwoord aanpassen</a:t>
            </a:r>
            <a:br>
              <a:rPr lang="nl-NL" altLang="nl-NL" sz="3600" b="1">
                <a:latin typeface="Trebuchet MS"/>
                <a:ea typeface="MS Gothic"/>
              </a:rPr>
            </a:br>
            <a:endParaRPr lang="nl-NL" altLang="nl-NL" sz="1600" b="1">
              <a:solidFill>
                <a:srgbClr val="FF0000"/>
              </a:solidFill>
              <a:latin typeface="Trebuchet MS"/>
              <a:ea typeface="MS Gothic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CE0790D8-8F61-44B1-BE8B-A6081B8E51A3}"/>
              </a:ext>
            </a:extLst>
          </p:cNvPr>
          <p:cNvSpPr txBox="1"/>
          <p:nvPr/>
        </p:nvSpPr>
        <p:spPr>
          <a:xfrm>
            <a:off x="72632" y="4731395"/>
            <a:ext cx="5851556" cy="196977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742950" lvl="1" indent="-285750">
              <a:buFont typeface="Arial,Sans-Serif"/>
              <a:buChar char="•"/>
            </a:pPr>
            <a:r>
              <a:rPr lang="nl-NL" sz="1400" dirty="0">
                <a:latin typeface="Trebuchet MS"/>
              </a:rPr>
              <a:t>!!! LET OP !!! je wachtwoord moet voldoen aan bepaalde eisen. </a:t>
            </a:r>
            <a:endParaRPr lang="nl-NL" sz="1400" dirty="0">
              <a:ea typeface="+mn-lt"/>
              <a:cs typeface="+mn-lt"/>
            </a:endParaRPr>
          </a:p>
          <a:p>
            <a:pPr marL="742950" lvl="1" indent="-285750">
              <a:buFont typeface="Arial,Sans-Serif"/>
              <a:buChar char="•"/>
            </a:pPr>
            <a:r>
              <a:rPr lang="nl-NL" sz="1400" dirty="0">
                <a:latin typeface="Trebuchet MS"/>
              </a:rPr>
              <a:t>Hoofdletters: "ABCDEFGHIJKLMNOPQRSTUVWXYZ" </a:t>
            </a:r>
            <a:endParaRPr lang="nl-NL" sz="1400" dirty="0">
              <a:ea typeface="+mn-lt"/>
              <a:cs typeface="+mn-lt"/>
            </a:endParaRPr>
          </a:p>
          <a:p>
            <a:pPr marL="742950" lvl="1" indent="-285750">
              <a:buFont typeface="Arial,Sans-Serif"/>
              <a:buChar char="•"/>
            </a:pPr>
            <a:r>
              <a:rPr lang="nl-NL" sz="1400" dirty="0">
                <a:latin typeface="Trebuchet MS"/>
              </a:rPr>
              <a:t>Kleine letters: "</a:t>
            </a:r>
            <a:r>
              <a:rPr lang="nl-NL" sz="1400" dirty="0" err="1">
                <a:latin typeface="Trebuchet MS"/>
              </a:rPr>
              <a:t>abcdefghijklmnopqrstuvwxyz</a:t>
            </a:r>
            <a:r>
              <a:rPr lang="nl-NL" sz="1400" dirty="0">
                <a:latin typeface="Trebuchet MS"/>
              </a:rPr>
              <a:t>" </a:t>
            </a:r>
            <a:endParaRPr lang="nl-NL" sz="1400" dirty="0">
              <a:ea typeface="+mn-lt"/>
              <a:cs typeface="+mn-lt"/>
            </a:endParaRPr>
          </a:p>
          <a:p>
            <a:pPr marL="742950" lvl="1" indent="-285750">
              <a:buFont typeface="Arial,Sans-Serif"/>
              <a:buChar char="•"/>
            </a:pPr>
            <a:r>
              <a:rPr lang="nl-NL" sz="1400" dirty="0">
                <a:latin typeface="Trebuchet MS"/>
              </a:rPr>
              <a:t>Cijfers: “0123456789” </a:t>
            </a:r>
            <a:endParaRPr lang="nl-NL" sz="1400" dirty="0">
              <a:ea typeface="+mn-lt"/>
              <a:cs typeface="+mn-lt"/>
            </a:endParaRPr>
          </a:p>
          <a:p>
            <a:pPr marL="742950" lvl="1" indent="-285750">
              <a:buFont typeface="Arial,Sans-Serif"/>
              <a:buChar char="•"/>
            </a:pPr>
            <a:r>
              <a:rPr lang="nl-NL" sz="1400" dirty="0">
                <a:latin typeface="Trebuchet MS"/>
              </a:rPr>
              <a:t>Speciale karakters: "!@#$%^&amp;*(){}:;&lt;&gt;,.?/\\+-_=|'[]~\"" </a:t>
            </a:r>
            <a:endParaRPr lang="nl-NL" sz="1400" dirty="0">
              <a:ea typeface="+mn-lt"/>
              <a:cs typeface="+mn-lt"/>
            </a:endParaRPr>
          </a:p>
          <a:p>
            <a:pPr marL="742950" lvl="1" indent="-285750">
              <a:buFont typeface="Arial,Sans-Serif"/>
              <a:buChar char="•"/>
            </a:pPr>
            <a:r>
              <a:rPr lang="nl-NL" sz="1400" dirty="0">
                <a:latin typeface="Trebuchet MS"/>
              </a:rPr>
              <a:t>Wachtwoordlengte:  8 – 16 karakters </a:t>
            </a:r>
            <a:endParaRPr lang="nl-NL" sz="1400" dirty="0">
              <a:ea typeface="+mn-lt"/>
              <a:cs typeface="+mn-lt"/>
            </a:endParaRPr>
          </a:p>
          <a:p>
            <a:pPr marL="742950" lvl="1" indent="-285750">
              <a:buFont typeface="Arial,Sans-Serif"/>
              <a:buChar char="•"/>
            </a:pPr>
            <a:r>
              <a:rPr lang="nl-NL" sz="1400" i="1" dirty="0">
                <a:latin typeface="Trebuchet MS"/>
              </a:rPr>
              <a:t>bijv.  rijssEn.1  /  R!!ssen1 / R1JsSeN@wErK   etc.</a:t>
            </a:r>
            <a:r>
              <a:rPr lang="nl-NL" sz="1400" dirty="0">
                <a:latin typeface="Trebuchet MS"/>
              </a:rPr>
              <a:t> </a:t>
            </a:r>
            <a:endParaRPr lang="nl-NL" sz="1400" dirty="0">
              <a:ea typeface="+mn-lt"/>
              <a:cs typeface="+mn-lt"/>
            </a:endParaRPr>
          </a:p>
          <a:p>
            <a:pPr lvl="1"/>
            <a:endParaRPr lang="nl-NL" sz="1000" dirty="0">
              <a:ea typeface="+mn-lt"/>
              <a:cs typeface="+mn-lt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289CBDE-119A-74EF-6DB4-1F5E03E65F0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0552" t="15039" b="8062"/>
          <a:stretch>
            <a:fillRect/>
          </a:stretch>
        </p:blipFill>
        <p:spPr>
          <a:xfrm>
            <a:off x="8042265" y="1710840"/>
            <a:ext cx="3394821" cy="4986669"/>
          </a:xfrm>
          <a:prstGeom prst="rect">
            <a:avLst/>
          </a:prstGeom>
        </p:spPr>
      </p:pic>
      <p:sp>
        <p:nvSpPr>
          <p:cNvPr id="4" name="Pijl: rechts 3">
            <a:extLst>
              <a:ext uri="{FF2B5EF4-FFF2-40B4-BE49-F238E27FC236}">
                <a16:creationId xmlns:a16="http://schemas.microsoft.com/office/drawing/2014/main" id="{3286360B-45EE-452A-9370-FAFB2060E460}"/>
              </a:ext>
            </a:extLst>
          </p:cNvPr>
          <p:cNvSpPr/>
          <p:nvPr/>
        </p:nvSpPr>
        <p:spPr>
          <a:xfrm>
            <a:off x="7738397" y="3286807"/>
            <a:ext cx="980302" cy="4860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5082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942472-496B-572B-0B2C-DD2A86499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81567"/>
            <a:ext cx="8848725" cy="1325563"/>
          </a:xfrm>
        </p:spPr>
        <p:txBody>
          <a:bodyPr anchor="ctr">
            <a:normAutofit/>
          </a:bodyPr>
          <a:lstStyle/>
          <a:p>
            <a:r>
              <a:rPr lang="nl-NL" dirty="0"/>
              <a:t>Stap 2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3F9203F-2973-285F-3BB9-EAC92678054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9790" y="1885949"/>
            <a:ext cx="5432374" cy="4086225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tx1"/>
                </a:solidFill>
              </a:rPr>
              <a:t>Nu ga je de belangrijkste schoolprogramma’s downloaden. 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Op de volgende pagina’s staat uitgelegd hoe je dit moet doen. 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b="1" dirty="0">
                <a:solidFill>
                  <a:schemeClr val="tx1"/>
                </a:solidFill>
              </a:rPr>
              <a:t>Doe dit op volgorde!</a:t>
            </a:r>
          </a:p>
          <a:p>
            <a:endParaRPr lang="nl-NL" b="1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Succes!</a:t>
            </a:r>
          </a:p>
        </p:txBody>
      </p:sp>
      <p:pic>
        <p:nvPicPr>
          <p:cNvPr id="5" name="Afbeelding 4" descr="blij emoji geeft enthousiast duimen omhoog, vieren succes ...">
            <a:extLst>
              <a:ext uri="{FF2B5EF4-FFF2-40B4-BE49-F238E27FC236}">
                <a16:creationId xmlns:a16="http://schemas.microsoft.com/office/drawing/2014/main" id="{9C00D53B-D621-080C-5185-7D5B6508CE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72" r="8212"/>
          <a:stretch>
            <a:fillRect/>
          </a:stretch>
        </p:blipFill>
        <p:spPr>
          <a:xfrm rot="21660000">
            <a:off x="6308472" y="1600453"/>
            <a:ext cx="5930749" cy="5311578"/>
          </a:xfrm>
          <a:custGeom>
            <a:avLst/>
            <a:gdLst>
              <a:gd name="connsiteX0" fmla="*/ 0 w 5907718"/>
              <a:gd name="connsiteY0" fmla="*/ 271803 h 5672026"/>
              <a:gd name="connsiteX1" fmla="*/ 271803 w 5907718"/>
              <a:gd name="connsiteY1" fmla="*/ 0 h 5672026"/>
              <a:gd name="connsiteX2" fmla="*/ 5635915 w 5907718"/>
              <a:gd name="connsiteY2" fmla="*/ 0 h 5672026"/>
              <a:gd name="connsiteX3" fmla="*/ 5907718 w 5907718"/>
              <a:gd name="connsiteY3" fmla="*/ 271803 h 5672026"/>
              <a:gd name="connsiteX4" fmla="*/ 5907718 w 5907718"/>
              <a:gd name="connsiteY4" fmla="*/ 5400223 h 5672026"/>
              <a:gd name="connsiteX5" fmla="*/ 5635915 w 5907718"/>
              <a:gd name="connsiteY5" fmla="*/ 5672026 h 5672026"/>
              <a:gd name="connsiteX6" fmla="*/ 271803 w 5907718"/>
              <a:gd name="connsiteY6" fmla="*/ 5672026 h 5672026"/>
              <a:gd name="connsiteX7" fmla="*/ 0 w 5907718"/>
              <a:gd name="connsiteY7" fmla="*/ 5400223 h 5672026"/>
              <a:gd name="connsiteX8" fmla="*/ 0 w 5907718"/>
              <a:gd name="connsiteY8" fmla="*/ 271803 h 5672026"/>
              <a:gd name="connsiteX0" fmla="*/ 0 w 6030768"/>
              <a:gd name="connsiteY0" fmla="*/ 271803 h 5672026"/>
              <a:gd name="connsiteX1" fmla="*/ 271803 w 6030768"/>
              <a:gd name="connsiteY1" fmla="*/ 0 h 5672026"/>
              <a:gd name="connsiteX2" fmla="*/ 5635915 w 6030768"/>
              <a:gd name="connsiteY2" fmla="*/ 0 h 5672026"/>
              <a:gd name="connsiteX3" fmla="*/ 6030768 w 6030768"/>
              <a:gd name="connsiteY3" fmla="*/ 260301 h 5672026"/>
              <a:gd name="connsiteX4" fmla="*/ 5907718 w 6030768"/>
              <a:gd name="connsiteY4" fmla="*/ 5400223 h 5672026"/>
              <a:gd name="connsiteX5" fmla="*/ 5635915 w 6030768"/>
              <a:gd name="connsiteY5" fmla="*/ 5672026 h 5672026"/>
              <a:gd name="connsiteX6" fmla="*/ 271803 w 6030768"/>
              <a:gd name="connsiteY6" fmla="*/ 5672026 h 5672026"/>
              <a:gd name="connsiteX7" fmla="*/ 0 w 6030768"/>
              <a:gd name="connsiteY7" fmla="*/ 5400223 h 5672026"/>
              <a:gd name="connsiteX8" fmla="*/ 0 w 6030768"/>
              <a:gd name="connsiteY8" fmla="*/ 271803 h 5672026"/>
              <a:gd name="connsiteX0" fmla="*/ 0 w 6262030"/>
              <a:gd name="connsiteY0" fmla="*/ 271803 h 5672026"/>
              <a:gd name="connsiteX1" fmla="*/ 271803 w 6262030"/>
              <a:gd name="connsiteY1" fmla="*/ 0 h 5672026"/>
              <a:gd name="connsiteX2" fmla="*/ 5635915 w 6262030"/>
              <a:gd name="connsiteY2" fmla="*/ 0 h 5672026"/>
              <a:gd name="connsiteX3" fmla="*/ 6262030 w 6262030"/>
              <a:gd name="connsiteY3" fmla="*/ 305288 h 5672026"/>
              <a:gd name="connsiteX4" fmla="*/ 5907718 w 6262030"/>
              <a:gd name="connsiteY4" fmla="*/ 5400223 h 5672026"/>
              <a:gd name="connsiteX5" fmla="*/ 5635915 w 6262030"/>
              <a:gd name="connsiteY5" fmla="*/ 5672026 h 5672026"/>
              <a:gd name="connsiteX6" fmla="*/ 271803 w 6262030"/>
              <a:gd name="connsiteY6" fmla="*/ 5672026 h 5672026"/>
              <a:gd name="connsiteX7" fmla="*/ 0 w 6262030"/>
              <a:gd name="connsiteY7" fmla="*/ 5400223 h 5672026"/>
              <a:gd name="connsiteX8" fmla="*/ 0 w 6262030"/>
              <a:gd name="connsiteY8" fmla="*/ 271803 h 5672026"/>
              <a:gd name="connsiteX0" fmla="*/ 0 w 6262030"/>
              <a:gd name="connsiteY0" fmla="*/ 271803 h 5672026"/>
              <a:gd name="connsiteX1" fmla="*/ 271803 w 6262030"/>
              <a:gd name="connsiteY1" fmla="*/ 0 h 5672026"/>
              <a:gd name="connsiteX2" fmla="*/ 5635915 w 6262030"/>
              <a:gd name="connsiteY2" fmla="*/ 0 h 5672026"/>
              <a:gd name="connsiteX3" fmla="*/ 6262030 w 6262030"/>
              <a:gd name="connsiteY3" fmla="*/ 305288 h 5672026"/>
              <a:gd name="connsiteX4" fmla="*/ 5907718 w 6262030"/>
              <a:gd name="connsiteY4" fmla="*/ 5400223 h 5672026"/>
              <a:gd name="connsiteX5" fmla="*/ 5635915 w 6262030"/>
              <a:gd name="connsiteY5" fmla="*/ 5672026 h 5672026"/>
              <a:gd name="connsiteX6" fmla="*/ 271803 w 6262030"/>
              <a:gd name="connsiteY6" fmla="*/ 5672026 h 5672026"/>
              <a:gd name="connsiteX7" fmla="*/ 0 w 6262030"/>
              <a:gd name="connsiteY7" fmla="*/ 5400223 h 5672026"/>
              <a:gd name="connsiteX8" fmla="*/ 0 w 6262030"/>
              <a:gd name="connsiteY8" fmla="*/ 271803 h 5672026"/>
              <a:gd name="connsiteX0" fmla="*/ 0 w 6262030"/>
              <a:gd name="connsiteY0" fmla="*/ 271803 h 5672026"/>
              <a:gd name="connsiteX1" fmla="*/ 271803 w 6262030"/>
              <a:gd name="connsiteY1" fmla="*/ 0 h 5672026"/>
              <a:gd name="connsiteX2" fmla="*/ 5635915 w 6262030"/>
              <a:gd name="connsiteY2" fmla="*/ 0 h 5672026"/>
              <a:gd name="connsiteX3" fmla="*/ 6262030 w 6262030"/>
              <a:gd name="connsiteY3" fmla="*/ 305288 h 5672026"/>
              <a:gd name="connsiteX4" fmla="*/ 5907718 w 6262030"/>
              <a:gd name="connsiteY4" fmla="*/ 5400223 h 5672026"/>
              <a:gd name="connsiteX5" fmla="*/ 5635915 w 6262030"/>
              <a:gd name="connsiteY5" fmla="*/ 5672026 h 5672026"/>
              <a:gd name="connsiteX6" fmla="*/ 271803 w 6262030"/>
              <a:gd name="connsiteY6" fmla="*/ 5672026 h 5672026"/>
              <a:gd name="connsiteX7" fmla="*/ 0 w 6262030"/>
              <a:gd name="connsiteY7" fmla="*/ 5400223 h 5672026"/>
              <a:gd name="connsiteX8" fmla="*/ 0 w 6262030"/>
              <a:gd name="connsiteY8" fmla="*/ 271803 h 5672026"/>
              <a:gd name="connsiteX0" fmla="*/ 0 w 6248453"/>
              <a:gd name="connsiteY0" fmla="*/ 271803 h 5672026"/>
              <a:gd name="connsiteX1" fmla="*/ 271803 w 6248453"/>
              <a:gd name="connsiteY1" fmla="*/ 0 h 5672026"/>
              <a:gd name="connsiteX2" fmla="*/ 5635915 w 6248453"/>
              <a:gd name="connsiteY2" fmla="*/ 0 h 5672026"/>
              <a:gd name="connsiteX3" fmla="*/ 6248453 w 6248453"/>
              <a:gd name="connsiteY3" fmla="*/ 1083093 h 5672026"/>
              <a:gd name="connsiteX4" fmla="*/ 5907718 w 6248453"/>
              <a:gd name="connsiteY4" fmla="*/ 5400223 h 5672026"/>
              <a:gd name="connsiteX5" fmla="*/ 5635915 w 6248453"/>
              <a:gd name="connsiteY5" fmla="*/ 5672026 h 5672026"/>
              <a:gd name="connsiteX6" fmla="*/ 271803 w 6248453"/>
              <a:gd name="connsiteY6" fmla="*/ 5672026 h 5672026"/>
              <a:gd name="connsiteX7" fmla="*/ 0 w 6248453"/>
              <a:gd name="connsiteY7" fmla="*/ 5400223 h 5672026"/>
              <a:gd name="connsiteX8" fmla="*/ 0 w 6248453"/>
              <a:gd name="connsiteY8" fmla="*/ 271803 h 5672026"/>
              <a:gd name="connsiteX0" fmla="*/ 0 w 6269320"/>
              <a:gd name="connsiteY0" fmla="*/ 271912 h 5672135"/>
              <a:gd name="connsiteX1" fmla="*/ 271803 w 6269320"/>
              <a:gd name="connsiteY1" fmla="*/ 109 h 5672135"/>
              <a:gd name="connsiteX2" fmla="*/ 5635915 w 6269320"/>
              <a:gd name="connsiteY2" fmla="*/ 109 h 5672135"/>
              <a:gd name="connsiteX3" fmla="*/ 6248453 w 6269320"/>
              <a:gd name="connsiteY3" fmla="*/ 1083202 h 5672135"/>
              <a:gd name="connsiteX4" fmla="*/ 5907718 w 6269320"/>
              <a:gd name="connsiteY4" fmla="*/ 5400332 h 5672135"/>
              <a:gd name="connsiteX5" fmla="*/ 5635915 w 6269320"/>
              <a:gd name="connsiteY5" fmla="*/ 5672135 h 5672135"/>
              <a:gd name="connsiteX6" fmla="*/ 271803 w 6269320"/>
              <a:gd name="connsiteY6" fmla="*/ 5672135 h 5672135"/>
              <a:gd name="connsiteX7" fmla="*/ 0 w 6269320"/>
              <a:gd name="connsiteY7" fmla="*/ 5400332 h 5672135"/>
              <a:gd name="connsiteX8" fmla="*/ 0 w 6269320"/>
              <a:gd name="connsiteY8" fmla="*/ 271912 h 5672135"/>
              <a:gd name="connsiteX0" fmla="*/ 0 w 6266247"/>
              <a:gd name="connsiteY0" fmla="*/ 271803 h 5672026"/>
              <a:gd name="connsiteX1" fmla="*/ 271803 w 6266247"/>
              <a:gd name="connsiteY1" fmla="*/ 0 h 5672026"/>
              <a:gd name="connsiteX2" fmla="*/ 5513702 w 6266247"/>
              <a:gd name="connsiteY2" fmla="*/ 76899 h 5672026"/>
              <a:gd name="connsiteX3" fmla="*/ 6248453 w 6266247"/>
              <a:gd name="connsiteY3" fmla="*/ 1083093 h 5672026"/>
              <a:gd name="connsiteX4" fmla="*/ 5907718 w 6266247"/>
              <a:gd name="connsiteY4" fmla="*/ 5400223 h 5672026"/>
              <a:gd name="connsiteX5" fmla="*/ 5635915 w 6266247"/>
              <a:gd name="connsiteY5" fmla="*/ 5672026 h 5672026"/>
              <a:gd name="connsiteX6" fmla="*/ 271803 w 6266247"/>
              <a:gd name="connsiteY6" fmla="*/ 5672026 h 5672026"/>
              <a:gd name="connsiteX7" fmla="*/ 0 w 6266247"/>
              <a:gd name="connsiteY7" fmla="*/ 5400223 h 5672026"/>
              <a:gd name="connsiteX8" fmla="*/ 0 w 6266247"/>
              <a:gd name="connsiteY8" fmla="*/ 271803 h 5672026"/>
              <a:gd name="connsiteX0" fmla="*/ 0 w 6070526"/>
              <a:gd name="connsiteY0" fmla="*/ 271803 h 5672026"/>
              <a:gd name="connsiteX1" fmla="*/ 271803 w 6070526"/>
              <a:gd name="connsiteY1" fmla="*/ 0 h 5672026"/>
              <a:gd name="connsiteX2" fmla="*/ 5513702 w 6070526"/>
              <a:gd name="connsiteY2" fmla="*/ 76899 h 5672026"/>
              <a:gd name="connsiteX3" fmla="*/ 6047037 w 6070526"/>
              <a:gd name="connsiteY3" fmla="*/ 1259262 h 5672026"/>
              <a:gd name="connsiteX4" fmla="*/ 5907718 w 6070526"/>
              <a:gd name="connsiteY4" fmla="*/ 5400223 h 5672026"/>
              <a:gd name="connsiteX5" fmla="*/ 5635915 w 6070526"/>
              <a:gd name="connsiteY5" fmla="*/ 5672026 h 5672026"/>
              <a:gd name="connsiteX6" fmla="*/ 271803 w 6070526"/>
              <a:gd name="connsiteY6" fmla="*/ 5672026 h 5672026"/>
              <a:gd name="connsiteX7" fmla="*/ 0 w 6070526"/>
              <a:gd name="connsiteY7" fmla="*/ 5400223 h 5672026"/>
              <a:gd name="connsiteX8" fmla="*/ 0 w 6070526"/>
              <a:gd name="connsiteY8" fmla="*/ 271803 h 5672026"/>
              <a:gd name="connsiteX0" fmla="*/ 0 w 6065290"/>
              <a:gd name="connsiteY0" fmla="*/ 271803 h 5672026"/>
              <a:gd name="connsiteX1" fmla="*/ 271803 w 6065290"/>
              <a:gd name="connsiteY1" fmla="*/ 0 h 5672026"/>
              <a:gd name="connsiteX2" fmla="*/ 5333137 w 6065290"/>
              <a:gd name="connsiteY2" fmla="*/ 52338 h 5672026"/>
              <a:gd name="connsiteX3" fmla="*/ 6047037 w 6065290"/>
              <a:gd name="connsiteY3" fmla="*/ 1259262 h 5672026"/>
              <a:gd name="connsiteX4" fmla="*/ 5907718 w 6065290"/>
              <a:gd name="connsiteY4" fmla="*/ 5400223 h 5672026"/>
              <a:gd name="connsiteX5" fmla="*/ 5635915 w 6065290"/>
              <a:gd name="connsiteY5" fmla="*/ 5672026 h 5672026"/>
              <a:gd name="connsiteX6" fmla="*/ 271803 w 6065290"/>
              <a:gd name="connsiteY6" fmla="*/ 5672026 h 5672026"/>
              <a:gd name="connsiteX7" fmla="*/ 0 w 6065290"/>
              <a:gd name="connsiteY7" fmla="*/ 5400223 h 5672026"/>
              <a:gd name="connsiteX8" fmla="*/ 0 w 6065290"/>
              <a:gd name="connsiteY8" fmla="*/ 271803 h 5672026"/>
              <a:gd name="connsiteX0" fmla="*/ 52266 w 6117556"/>
              <a:gd name="connsiteY0" fmla="*/ 271803 h 5683602"/>
              <a:gd name="connsiteX1" fmla="*/ 324069 w 6117556"/>
              <a:gd name="connsiteY1" fmla="*/ 0 h 5683602"/>
              <a:gd name="connsiteX2" fmla="*/ 5385403 w 6117556"/>
              <a:gd name="connsiteY2" fmla="*/ 52338 h 5683602"/>
              <a:gd name="connsiteX3" fmla="*/ 6099303 w 6117556"/>
              <a:gd name="connsiteY3" fmla="*/ 1259262 h 5683602"/>
              <a:gd name="connsiteX4" fmla="*/ 5959984 w 6117556"/>
              <a:gd name="connsiteY4" fmla="*/ 5400223 h 5683602"/>
              <a:gd name="connsiteX5" fmla="*/ 5688181 w 6117556"/>
              <a:gd name="connsiteY5" fmla="*/ 5672026 h 5683602"/>
              <a:gd name="connsiteX6" fmla="*/ 324069 w 6117556"/>
              <a:gd name="connsiteY6" fmla="*/ 5672026 h 5683602"/>
              <a:gd name="connsiteX7" fmla="*/ 0 w 6117556"/>
              <a:gd name="connsiteY7" fmla="*/ 5581272 h 5683602"/>
              <a:gd name="connsiteX8" fmla="*/ 52266 w 6117556"/>
              <a:gd name="connsiteY8" fmla="*/ 271803 h 5683602"/>
              <a:gd name="connsiteX0" fmla="*/ 52266 w 6037871"/>
              <a:gd name="connsiteY0" fmla="*/ 271803 h 5683602"/>
              <a:gd name="connsiteX1" fmla="*/ 324069 w 6037871"/>
              <a:gd name="connsiteY1" fmla="*/ 0 h 5683602"/>
              <a:gd name="connsiteX2" fmla="*/ 5385403 w 6037871"/>
              <a:gd name="connsiteY2" fmla="*/ 52338 h 5683602"/>
              <a:gd name="connsiteX3" fmla="*/ 5950069 w 6037871"/>
              <a:gd name="connsiteY3" fmla="*/ 1442003 h 5683602"/>
              <a:gd name="connsiteX4" fmla="*/ 5959984 w 6037871"/>
              <a:gd name="connsiteY4" fmla="*/ 5400223 h 5683602"/>
              <a:gd name="connsiteX5" fmla="*/ 5688181 w 6037871"/>
              <a:gd name="connsiteY5" fmla="*/ 5672026 h 5683602"/>
              <a:gd name="connsiteX6" fmla="*/ 324069 w 6037871"/>
              <a:gd name="connsiteY6" fmla="*/ 5672026 h 5683602"/>
              <a:gd name="connsiteX7" fmla="*/ 0 w 6037871"/>
              <a:gd name="connsiteY7" fmla="*/ 5581272 h 5683602"/>
              <a:gd name="connsiteX8" fmla="*/ 52266 w 6037871"/>
              <a:gd name="connsiteY8" fmla="*/ 271803 h 5683602"/>
              <a:gd name="connsiteX0" fmla="*/ 52266 w 5979012"/>
              <a:gd name="connsiteY0" fmla="*/ 271803 h 5683602"/>
              <a:gd name="connsiteX1" fmla="*/ 324069 w 5979012"/>
              <a:gd name="connsiteY1" fmla="*/ 0 h 5683602"/>
              <a:gd name="connsiteX2" fmla="*/ 5385403 w 5979012"/>
              <a:gd name="connsiteY2" fmla="*/ 52338 h 5683602"/>
              <a:gd name="connsiteX3" fmla="*/ 4851858 w 5979012"/>
              <a:gd name="connsiteY3" fmla="*/ 1239466 h 5683602"/>
              <a:gd name="connsiteX4" fmla="*/ 5959984 w 5979012"/>
              <a:gd name="connsiteY4" fmla="*/ 5400223 h 5683602"/>
              <a:gd name="connsiteX5" fmla="*/ 5688181 w 5979012"/>
              <a:gd name="connsiteY5" fmla="*/ 5672026 h 5683602"/>
              <a:gd name="connsiteX6" fmla="*/ 324069 w 5979012"/>
              <a:gd name="connsiteY6" fmla="*/ 5672026 h 5683602"/>
              <a:gd name="connsiteX7" fmla="*/ 0 w 5979012"/>
              <a:gd name="connsiteY7" fmla="*/ 5581272 h 5683602"/>
              <a:gd name="connsiteX8" fmla="*/ 52266 w 5979012"/>
              <a:gd name="connsiteY8" fmla="*/ 271803 h 5683602"/>
              <a:gd name="connsiteX0" fmla="*/ 52266 w 6028038"/>
              <a:gd name="connsiteY0" fmla="*/ 271803 h 5683602"/>
              <a:gd name="connsiteX1" fmla="*/ 324069 w 6028038"/>
              <a:gd name="connsiteY1" fmla="*/ 0 h 5683602"/>
              <a:gd name="connsiteX2" fmla="*/ 5385403 w 6028038"/>
              <a:gd name="connsiteY2" fmla="*/ 52338 h 5683602"/>
              <a:gd name="connsiteX3" fmla="*/ 5898770 w 6028038"/>
              <a:gd name="connsiteY3" fmla="*/ 1678461 h 5683602"/>
              <a:gd name="connsiteX4" fmla="*/ 5959984 w 6028038"/>
              <a:gd name="connsiteY4" fmla="*/ 5400223 h 5683602"/>
              <a:gd name="connsiteX5" fmla="*/ 5688181 w 6028038"/>
              <a:gd name="connsiteY5" fmla="*/ 5672026 h 5683602"/>
              <a:gd name="connsiteX6" fmla="*/ 324069 w 6028038"/>
              <a:gd name="connsiteY6" fmla="*/ 5672026 h 5683602"/>
              <a:gd name="connsiteX7" fmla="*/ 0 w 6028038"/>
              <a:gd name="connsiteY7" fmla="*/ 5581272 h 5683602"/>
              <a:gd name="connsiteX8" fmla="*/ 52266 w 6028038"/>
              <a:gd name="connsiteY8" fmla="*/ 271803 h 5683602"/>
              <a:gd name="connsiteX0" fmla="*/ 52266 w 6028038"/>
              <a:gd name="connsiteY0" fmla="*/ 271803 h 5683602"/>
              <a:gd name="connsiteX1" fmla="*/ 324069 w 6028038"/>
              <a:gd name="connsiteY1" fmla="*/ 0 h 5683602"/>
              <a:gd name="connsiteX2" fmla="*/ 5385403 w 6028038"/>
              <a:gd name="connsiteY2" fmla="*/ 52338 h 5683602"/>
              <a:gd name="connsiteX3" fmla="*/ 5898770 w 6028038"/>
              <a:gd name="connsiteY3" fmla="*/ 1678461 h 5683602"/>
              <a:gd name="connsiteX4" fmla="*/ 5959984 w 6028038"/>
              <a:gd name="connsiteY4" fmla="*/ 5400223 h 5683602"/>
              <a:gd name="connsiteX5" fmla="*/ 5688181 w 6028038"/>
              <a:gd name="connsiteY5" fmla="*/ 5672026 h 5683602"/>
              <a:gd name="connsiteX6" fmla="*/ 324069 w 6028038"/>
              <a:gd name="connsiteY6" fmla="*/ 5672026 h 5683602"/>
              <a:gd name="connsiteX7" fmla="*/ 0 w 6028038"/>
              <a:gd name="connsiteY7" fmla="*/ 5581272 h 5683602"/>
              <a:gd name="connsiteX8" fmla="*/ 52266 w 6028038"/>
              <a:gd name="connsiteY8" fmla="*/ 271803 h 5683602"/>
              <a:gd name="connsiteX0" fmla="*/ 52266 w 6039056"/>
              <a:gd name="connsiteY0" fmla="*/ 271803 h 5683602"/>
              <a:gd name="connsiteX1" fmla="*/ 324069 w 6039056"/>
              <a:gd name="connsiteY1" fmla="*/ 0 h 5683602"/>
              <a:gd name="connsiteX2" fmla="*/ 5385403 w 6039056"/>
              <a:gd name="connsiteY2" fmla="*/ 52338 h 5683602"/>
              <a:gd name="connsiteX3" fmla="*/ 5955389 w 6039056"/>
              <a:gd name="connsiteY3" fmla="*/ 1746756 h 5683602"/>
              <a:gd name="connsiteX4" fmla="*/ 5959984 w 6039056"/>
              <a:gd name="connsiteY4" fmla="*/ 5400223 h 5683602"/>
              <a:gd name="connsiteX5" fmla="*/ 5688181 w 6039056"/>
              <a:gd name="connsiteY5" fmla="*/ 5672026 h 5683602"/>
              <a:gd name="connsiteX6" fmla="*/ 324069 w 6039056"/>
              <a:gd name="connsiteY6" fmla="*/ 5672026 h 5683602"/>
              <a:gd name="connsiteX7" fmla="*/ 0 w 6039056"/>
              <a:gd name="connsiteY7" fmla="*/ 5581272 h 5683602"/>
              <a:gd name="connsiteX8" fmla="*/ 52266 w 6039056"/>
              <a:gd name="connsiteY8" fmla="*/ 271803 h 5683602"/>
              <a:gd name="connsiteX0" fmla="*/ 52266 w 6039056"/>
              <a:gd name="connsiteY0" fmla="*/ 271803 h 5683602"/>
              <a:gd name="connsiteX1" fmla="*/ 324069 w 6039056"/>
              <a:gd name="connsiteY1" fmla="*/ 0 h 5683602"/>
              <a:gd name="connsiteX2" fmla="*/ 5385403 w 6039056"/>
              <a:gd name="connsiteY2" fmla="*/ 52338 h 5683602"/>
              <a:gd name="connsiteX3" fmla="*/ 5955389 w 6039056"/>
              <a:gd name="connsiteY3" fmla="*/ 1746756 h 5683602"/>
              <a:gd name="connsiteX4" fmla="*/ 5959984 w 6039056"/>
              <a:gd name="connsiteY4" fmla="*/ 5400223 h 5683602"/>
              <a:gd name="connsiteX5" fmla="*/ 5688181 w 6039056"/>
              <a:gd name="connsiteY5" fmla="*/ 5672026 h 5683602"/>
              <a:gd name="connsiteX6" fmla="*/ 324069 w 6039056"/>
              <a:gd name="connsiteY6" fmla="*/ 5672026 h 5683602"/>
              <a:gd name="connsiteX7" fmla="*/ 0 w 6039056"/>
              <a:gd name="connsiteY7" fmla="*/ 5581272 h 5683602"/>
              <a:gd name="connsiteX8" fmla="*/ 52266 w 6039056"/>
              <a:gd name="connsiteY8" fmla="*/ 271803 h 5683602"/>
              <a:gd name="connsiteX0" fmla="*/ 52266 w 6039056"/>
              <a:gd name="connsiteY0" fmla="*/ 271803 h 5683602"/>
              <a:gd name="connsiteX1" fmla="*/ 324069 w 6039056"/>
              <a:gd name="connsiteY1" fmla="*/ 0 h 5683602"/>
              <a:gd name="connsiteX2" fmla="*/ 5496223 w 6039056"/>
              <a:gd name="connsiteY2" fmla="*/ 50404 h 5683602"/>
              <a:gd name="connsiteX3" fmla="*/ 5955389 w 6039056"/>
              <a:gd name="connsiteY3" fmla="*/ 1746756 h 5683602"/>
              <a:gd name="connsiteX4" fmla="*/ 5959984 w 6039056"/>
              <a:gd name="connsiteY4" fmla="*/ 5400223 h 5683602"/>
              <a:gd name="connsiteX5" fmla="*/ 5688181 w 6039056"/>
              <a:gd name="connsiteY5" fmla="*/ 5672026 h 5683602"/>
              <a:gd name="connsiteX6" fmla="*/ 324069 w 6039056"/>
              <a:gd name="connsiteY6" fmla="*/ 5672026 h 5683602"/>
              <a:gd name="connsiteX7" fmla="*/ 0 w 6039056"/>
              <a:gd name="connsiteY7" fmla="*/ 5581272 h 5683602"/>
              <a:gd name="connsiteX8" fmla="*/ 52266 w 6039056"/>
              <a:gd name="connsiteY8" fmla="*/ 271803 h 5683602"/>
              <a:gd name="connsiteX0" fmla="*/ 52266 w 6024196"/>
              <a:gd name="connsiteY0" fmla="*/ 271803 h 5683602"/>
              <a:gd name="connsiteX1" fmla="*/ 324069 w 6024196"/>
              <a:gd name="connsiteY1" fmla="*/ 0 h 5683602"/>
              <a:gd name="connsiteX2" fmla="*/ 5496223 w 6024196"/>
              <a:gd name="connsiteY2" fmla="*/ 50404 h 5683602"/>
              <a:gd name="connsiteX3" fmla="*/ 5874451 w 6024196"/>
              <a:gd name="connsiteY3" fmla="*/ 1872878 h 5683602"/>
              <a:gd name="connsiteX4" fmla="*/ 5959984 w 6024196"/>
              <a:gd name="connsiteY4" fmla="*/ 5400223 h 5683602"/>
              <a:gd name="connsiteX5" fmla="*/ 5688181 w 6024196"/>
              <a:gd name="connsiteY5" fmla="*/ 5672026 h 5683602"/>
              <a:gd name="connsiteX6" fmla="*/ 324069 w 6024196"/>
              <a:gd name="connsiteY6" fmla="*/ 5672026 h 5683602"/>
              <a:gd name="connsiteX7" fmla="*/ 0 w 6024196"/>
              <a:gd name="connsiteY7" fmla="*/ 5581272 h 5683602"/>
              <a:gd name="connsiteX8" fmla="*/ 52266 w 6024196"/>
              <a:gd name="connsiteY8" fmla="*/ 271803 h 5683602"/>
              <a:gd name="connsiteX0" fmla="*/ 70471 w 6042401"/>
              <a:gd name="connsiteY0" fmla="*/ 271803 h 5672026"/>
              <a:gd name="connsiteX1" fmla="*/ 342274 w 6042401"/>
              <a:gd name="connsiteY1" fmla="*/ 0 h 5672026"/>
              <a:gd name="connsiteX2" fmla="*/ 5514428 w 6042401"/>
              <a:gd name="connsiteY2" fmla="*/ 50404 h 5672026"/>
              <a:gd name="connsiteX3" fmla="*/ 5892656 w 6042401"/>
              <a:gd name="connsiteY3" fmla="*/ 1872878 h 5672026"/>
              <a:gd name="connsiteX4" fmla="*/ 5978189 w 6042401"/>
              <a:gd name="connsiteY4" fmla="*/ 5400223 h 5672026"/>
              <a:gd name="connsiteX5" fmla="*/ 5706386 w 6042401"/>
              <a:gd name="connsiteY5" fmla="*/ 5672026 h 5672026"/>
              <a:gd name="connsiteX6" fmla="*/ 342274 w 6042401"/>
              <a:gd name="connsiteY6" fmla="*/ 5672026 h 5672026"/>
              <a:gd name="connsiteX7" fmla="*/ 0 w 6042401"/>
              <a:gd name="connsiteY7" fmla="*/ 5332170 h 5672026"/>
              <a:gd name="connsiteX8" fmla="*/ 70471 w 6042401"/>
              <a:gd name="connsiteY8" fmla="*/ 271803 h 5672026"/>
              <a:gd name="connsiteX0" fmla="*/ 70471 w 6036248"/>
              <a:gd name="connsiteY0" fmla="*/ 271803 h 5672026"/>
              <a:gd name="connsiteX1" fmla="*/ 342274 w 6036248"/>
              <a:gd name="connsiteY1" fmla="*/ 0 h 5672026"/>
              <a:gd name="connsiteX2" fmla="*/ 5514428 w 6036248"/>
              <a:gd name="connsiteY2" fmla="*/ 50404 h 5672026"/>
              <a:gd name="connsiteX3" fmla="*/ 5892656 w 6036248"/>
              <a:gd name="connsiteY3" fmla="*/ 1872878 h 5672026"/>
              <a:gd name="connsiteX4" fmla="*/ 5970936 w 6036248"/>
              <a:gd name="connsiteY4" fmla="*/ 4984649 h 5672026"/>
              <a:gd name="connsiteX5" fmla="*/ 5706386 w 6036248"/>
              <a:gd name="connsiteY5" fmla="*/ 5672026 h 5672026"/>
              <a:gd name="connsiteX6" fmla="*/ 342274 w 6036248"/>
              <a:gd name="connsiteY6" fmla="*/ 5672026 h 5672026"/>
              <a:gd name="connsiteX7" fmla="*/ 0 w 6036248"/>
              <a:gd name="connsiteY7" fmla="*/ 5332170 h 5672026"/>
              <a:gd name="connsiteX8" fmla="*/ 70471 w 6036248"/>
              <a:gd name="connsiteY8" fmla="*/ 271803 h 5672026"/>
              <a:gd name="connsiteX0" fmla="*/ 70471 w 6036248"/>
              <a:gd name="connsiteY0" fmla="*/ 271803 h 5672026"/>
              <a:gd name="connsiteX1" fmla="*/ 342274 w 6036248"/>
              <a:gd name="connsiteY1" fmla="*/ 0 h 5672026"/>
              <a:gd name="connsiteX2" fmla="*/ 5514428 w 6036248"/>
              <a:gd name="connsiteY2" fmla="*/ 50404 h 5672026"/>
              <a:gd name="connsiteX3" fmla="*/ 5892656 w 6036248"/>
              <a:gd name="connsiteY3" fmla="*/ 1872878 h 5672026"/>
              <a:gd name="connsiteX4" fmla="*/ 5970936 w 6036248"/>
              <a:gd name="connsiteY4" fmla="*/ 4984649 h 5672026"/>
              <a:gd name="connsiteX5" fmla="*/ 5688181 w 6036248"/>
              <a:gd name="connsiteY5" fmla="*/ 5422924 h 5672026"/>
              <a:gd name="connsiteX6" fmla="*/ 342274 w 6036248"/>
              <a:gd name="connsiteY6" fmla="*/ 5672026 h 5672026"/>
              <a:gd name="connsiteX7" fmla="*/ 0 w 6036248"/>
              <a:gd name="connsiteY7" fmla="*/ 5332170 h 5672026"/>
              <a:gd name="connsiteX8" fmla="*/ 70471 w 6036248"/>
              <a:gd name="connsiteY8" fmla="*/ 271803 h 5672026"/>
              <a:gd name="connsiteX0" fmla="*/ 70471 w 6036248"/>
              <a:gd name="connsiteY0" fmla="*/ 271803 h 5672026"/>
              <a:gd name="connsiteX1" fmla="*/ 342274 w 6036248"/>
              <a:gd name="connsiteY1" fmla="*/ 0 h 5672026"/>
              <a:gd name="connsiteX2" fmla="*/ 5514428 w 6036248"/>
              <a:gd name="connsiteY2" fmla="*/ 50404 h 5672026"/>
              <a:gd name="connsiteX3" fmla="*/ 5892656 w 6036248"/>
              <a:gd name="connsiteY3" fmla="*/ 1872878 h 5672026"/>
              <a:gd name="connsiteX4" fmla="*/ 5970936 w 6036248"/>
              <a:gd name="connsiteY4" fmla="*/ 4984649 h 5672026"/>
              <a:gd name="connsiteX5" fmla="*/ 5688181 w 6036248"/>
              <a:gd name="connsiteY5" fmla="*/ 5422924 h 5672026"/>
              <a:gd name="connsiteX6" fmla="*/ 342274 w 6036248"/>
              <a:gd name="connsiteY6" fmla="*/ 5672026 h 5672026"/>
              <a:gd name="connsiteX7" fmla="*/ 0 w 6036248"/>
              <a:gd name="connsiteY7" fmla="*/ 5332170 h 5672026"/>
              <a:gd name="connsiteX8" fmla="*/ 70471 w 6036248"/>
              <a:gd name="connsiteY8" fmla="*/ 271803 h 5672026"/>
              <a:gd name="connsiteX0" fmla="*/ 70471 w 6036248"/>
              <a:gd name="connsiteY0" fmla="*/ 271803 h 5672026"/>
              <a:gd name="connsiteX1" fmla="*/ 342274 w 6036248"/>
              <a:gd name="connsiteY1" fmla="*/ 0 h 5672026"/>
              <a:gd name="connsiteX2" fmla="*/ 5514428 w 6036248"/>
              <a:gd name="connsiteY2" fmla="*/ 50404 h 5672026"/>
              <a:gd name="connsiteX3" fmla="*/ 5892656 w 6036248"/>
              <a:gd name="connsiteY3" fmla="*/ 1872878 h 5672026"/>
              <a:gd name="connsiteX4" fmla="*/ 5970936 w 6036248"/>
              <a:gd name="connsiteY4" fmla="*/ 4984649 h 5672026"/>
              <a:gd name="connsiteX5" fmla="*/ 5688181 w 6036248"/>
              <a:gd name="connsiteY5" fmla="*/ 5422924 h 5672026"/>
              <a:gd name="connsiteX6" fmla="*/ 342274 w 6036248"/>
              <a:gd name="connsiteY6" fmla="*/ 5672026 h 5672026"/>
              <a:gd name="connsiteX7" fmla="*/ 0 w 6036248"/>
              <a:gd name="connsiteY7" fmla="*/ 5332170 h 5672026"/>
              <a:gd name="connsiteX8" fmla="*/ 70471 w 6036248"/>
              <a:gd name="connsiteY8" fmla="*/ 271803 h 5672026"/>
              <a:gd name="connsiteX0" fmla="*/ 70471 w 6036248"/>
              <a:gd name="connsiteY0" fmla="*/ 271803 h 5672026"/>
              <a:gd name="connsiteX1" fmla="*/ 342274 w 6036248"/>
              <a:gd name="connsiteY1" fmla="*/ 0 h 5672026"/>
              <a:gd name="connsiteX2" fmla="*/ 5514428 w 6036248"/>
              <a:gd name="connsiteY2" fmla="*/ 50404 h 5672026"/>
              <a:gd name="connsiteX3" fmla="*/ 5892656 w 6036248"/>
              <a:gd name="connsiteY3" fmla="*/ 1872878 h 5672026"/>
              <a:gd name="connsiteX4" fmla="*/ 5970936 w 6036248"/>
              <a:gd name="connsiteY4" fmla="*/ 4984649 h 5672026"/>
              <a:gd name="connsiteX5" fmla="*/ 6005577 w 6036248"/>
              <a:gd name="connsiteY5" fmla="*/ 5348100 h 5672026"/>
              <a:gd name="connsiteX6" fmla="*/ 342274 w 6036248"/>
              <a:gd name="connsiteY6" fmla="*/ 5672026 h 5672026"/>
              <a:gd name="connsiteX7" fmla="*/ 0 w 6036248"/>
              <a:gd name="connsiteY7" fmla="*/ 5332170 h 5672026"/>
              <a:gd name="connsiteX8" fmla="*/ 70471 w 6036248"/>
              <a:gd name="connsiteY8" fmla="*/ 271803 h 5672026"/>
              <a:gd name="connsiteX0" fmla="*/ 70471 w 6036248"/>
              <a:gd name="connsiteY0" fmla="*/ 271803 h 5409383"/>
              <a:gd name="connsiteX1" fmla="*/ 342274 w 6036248"/>
              <a:gd name="connsiteY1" fmla="*/ 0 h 5409383"/>
              <a:gd name="connsiteX2" fmla="*/ 5514428 w 6036248"/>
              <a:gd name="connsiteY2" fmla="*/ 50404 h 5409383"/>
              <a:gd name="connsiteX3" fmla="*/ 5892656 w 6036248"/>
              <a:gd name="connsiteY3" fmla="*/ 1872878 h 5409383"/>
              <a:gd name="connsiteX4" fmla="*/ 5970936 w 6036248"/>
              <a:gd name="connsiteY4" fmla="*/ 4984649 h 5409383"/>
              <a:gd name="connsiteX5" fmla="*/ 6005577 w 6036248"/>
              <a:gd name="connsiteY5" fmla="*/ 5348100 h 5409383"/>
              <a:gd name="connsiteX6" fmla="*/ 336954 w 6036248"/>
              <a:gd name="connsiteY6" fmla="*/ 5367272 h 5409383"/>
              <a:gd name="connsiteX7" fmla="*/ 0 w 6036248"/>
              <a:gd name="connsiteY7" fmla="*/ 5332170 h 5409383"/>
              <a:gd name="connsiteX8" fmla="*/ 70471 w 6036248"/>
              <a:gd name="connsiteY8" fmla="*/ 271803 h 5409383"/>
              <a:gd name="connsiteX0" fmla="*/ 70471 w 6406428"/>
              <a:gd name="connsiteY0" fmla="*/ 271803 h 5409383"/>
              <a:gd name="connsiteX1" fmla="*/ 342274 w 6406428"/>
              <a:gd name="connsiteY1" fmla="*/ 0 h 5409383"/>
              <a:gd name="connsiteX2" fmla="*/ 5514428 w 6406428"/>
              <a:gd name="connsiteY2" fmla="*/ 50404 h 5409383"/>
              <a:gd name="connsiteX3" fmla="*/ 5892656 w 6406428"/>
              <a:gd name="connsiteY3" fmla="*/ 1872878 h 5409383"/>
              <a:gd name="connsiteX4" fmla="*/ 6005577 w 6406428"/>
              <a:gd name="connsiteY4" fmla="*/ 5348100 h 5409383"/>
              <a:gd name="connsiteX5" fmla="*/ 336954 w 6406428"/>
              <a:gd name="connsiteY5" fmla="*/ 5367272 h 5409383"/>
              <a:gd name="connsiteX6" fmla="*/ 0 w 6406428"/>
              <a:gd name="connsiteY6" fmla="*/ 5332170 h 5409383"/>
              <a:gd name="connsiteX7" fmla="*/ 70471 w 6406428"/>
              <a:gd name="connsiteY7" fmla="*/ 271803 h 5409383"/>
              <a:gd name="connsiteX0" fmla="*/ 70471 w 6005577"/>
              <a:gd name="connsiteY0" fmla="*/ 271803 h 5409383"/>
              <a:gd name="connsiteX1" fmla="*/ 342274 w 6005577"/>
              <a:gd name="connsiteY1" fmla="*/ 0 h 5409383"/>
              <a:gd name="connsiteX2" fmla="*/ 5514428 w 6005577"/>
              <a:gd name="connsiteY2" fmla="*/ 50404 h 5409383"/>
              <a:gd name="connsiteX3" fmla="*/ 5892656 w 6005577"/>
              <a:gd name="connsiteY3" fmla="*/ 1872878 h 5409383"/>
              <a:gd name="connsiteX4" fmla="*/ 6005577 w 6005577"/>
              <a:gd name="connsiteY4" fmla="*/ 5348100 h 5409383"/>
              <a:gd name="connsiteX5" fmla="*/ 336954 w 6005577"/>
              <a:gd name="connsiteY5" fmla="*/ 5367272 h 5409383"/>
              <a:gd name="connsiteX6" fmla="*/ 0 w 6005577"/>
              <a:gd name="connsiteY6" fmla="*/ 5332170 h 5409383"/>
              <a:gd name="connsiteX7" fmla="*/ 70471 w 6005577"/>
              <a:gd name="connsiteY7" fmla="*/ 271803 h 5409383"/>
              <a:gd name="connsiteX0" fmla="*/ 70471 w 5930935"/>
              <a:gd name="connsiteY0" fmla="*/ 271803 h 5409383"/>
              <a:gd name="connsiteX1" fmla="*/ 342274 w 5930935"/>
              <a:gd name="connsiteY1" fmla="*/ 0 h 5409383"/>
              <a:gd name="connsiteX2" fmla="*/ 5514428 w 5930935"/>
              <a:gd name="connsiteY2" fmla="*/ 50404 h 5409383"/>
              <a:gd name="connsiteX3" fmla="*/ 5892656 w 5930935"/>
              <a:gd name="connsiteY3" fmla="*/ 1872878 h 5409383"/>
              <a:gd name="connsiteX4" fmla="*/ 5904982 w 5930935"/>
              <a:gd name="connsiteY4" fmla="*/ 5142006 h 5409383"/>
              <a:gd name="connsiteX5" fmla="*/ 336954 w 5930935"/>
              <a:gd name="connsiteY5" fmla="*/ 5367272 h 5409383"/>
              <a:gd name="connsiteX6" fmla="*/ 0 w 5930935"/>
              <a:gd name="connsiteY6" fmla="*/ 5332170 h 5409383"/>
              <a:gd name="connsiteX7" fmla="*/ 70471 w 5930935"/>
              <a:gd name="connsiteY7" fmla="*/ 271803 h 5409383"/>
              <a:gd name="connsiteX0" fmla="*/ 70471 w 5939209"/>
              <a:gd name="connsiteY0" fmla="*/ 271803 h 5409383"/>
              <a:gd name="connsiteX1" fmla="*/ 342274 w 5939209"/>
              <a:gd name="connsiteY1" fmla="*/ 0 h 5409383"/>
              <a:gd name="connsiteX2" fmla="*/ 5514428 w 5939209"/>
              <a:gd name="connsiteY2" fmla="*/ 50404 h 5409383"/>
              <a:gd name="connsiteX3" fmla="*/ 5892656 w 5939209"/>
              <a:gd name="connsiteY3" fmla="*/ 1872878 h 5409383"/>
              <a:gd name="connsiteX4" fmla="*/ 5904982 w 5939209"/>
              <a:gd name="connsiteY4" fmla="*/ 5142006 h 5409383"/>
              <a:gd name="connsiteX5" fmla="*/ 336954 w 5939209"/>
              <a:gd name="connsiteY5" fmla="*/ 5367272 h 5409383"/>
              <a:gd name="connsiteX6" fmla="*/ 0 w 5939209"/>
              <a:gd name="connsiteY6" fmla="*/ 5332170 h 5409383"/>
              <a:gd name="connsiteX7" fmla="*/ 70471 w 5939209"/>
              <a:gd name="connsiteY7" fmla="*/ 271803 h 5409383"/>
              <a:gd name="connsiteX0" fmla="*/ 70471 w 6139743"/>
              <a:gd name="connsiteY0" fmla="*/ 271803 h 5409383"/>
              <a:gd name="connsiteX1" fmla="*/ 342274 w 6139743"/>
              <a:gd name="connsiteY1" fmla="*/ 0 h 5409383"/>
              <a:gd name="connsiteX2" fmla="*/ 5514428 w 6139743"/>
              <a:gd name="connsiteY2" fmla="*/ 50404 h 5409383"/>
              <a:gd name="connsiteX3" fmla="*/ 5892656 w 6139743"/>
              <a:gd name="connsiteY3" fmla="*/ 1872878 h 5409383"/>
              <a:gd name="connsiteX4" fmla="*/ 5904982 w 6139743"/>
              <a:gd name="connsiteY4" fmla="*/ 5142006 h 5409383"/>
              <a:gd name="connsiteX5" fmla="*/ 336954 w 6139743"/>
              <a:gd name="connsiteY5" fmla="*/ 5367272 h 5409383"/>
              <a:gd name="connsiteX6" fmla="*/ 0 w 6139743"/>
              <a:gd name="connsiteY6" fmla="*/ 5332170 h 5409383"/>
              <a:gd name="connsiteX7" fmla="*/ 70471 w 6139743"/>
              <a:gd name="connsiteY7" fmla="*/ 271803 h 5409383"/>
              <a:gd name="connsiteX0" fmla="*/ 70471 w 5931053"/>
              <a:gd name="connsiteY0" fmla="*/ 271803 h 5409383"/>
              <a:gd name="connsiteX1" fmla="*/ 342274 w 5931053"/>
              <a:gd name="connsiteY1" fmla="*/ 0 h 5409383"/>
              <a:gd name="connsiteX2" fmla="*/ 5514428 w 5931053"/>
              <a:gd name="connsiteY2" fmla="*/ 50404 h 5409383"/>
              <a:gd name="connsiteX3" fmla="*/ 5892656 w 5931053"/>
              <a:gd name="connsiteY3" fmla="*/ 1872878 h 5409383"/>
              <a:gd name="connsiteX4" fmla="*/ 5904982 w 5931053"/>
              <a:gd name="connsiteY4" fmla="*/ 5142006 h 5409383"/>
              <a:gd name="connsiteX5" fmla="*/ 336954 w 5931053"/>
              <a:gd name="connsiteY5" fmla="*/ 5367272 h 5409383"/>
              <a:gd name="connsiteX6" fmla="*/ 0 w 5931053"/>
              <a:gd name="connsiteY6" fmla="*/ 5332170 h 5409383"/>
              <a:gd name="connsiteX7" fmla="*/ 70471 w 5931053"/>
              <a:gd name="connsiteY7" fmla="*/ 271803 h 5409383"/>
              <a:gd name="connsiteX0" fmla="*/ 70471 w 5936178"/>
              <a:gd name="connsiteY0" fmla="*/ 271803 h 5409383"/>
              <a:gd name="connsiteX1" fmla="*/ 342274 w 5936178"/>
              <a:gd name="connsiteY1" fmla="*/ 0 h 5409383"/>
              <a:gd name="connsiteX2" fmla="*/ 5514428 w 5936178"/>
              <a:gd name="connsiteY2" fmla="*/ 50404 h 5409383"/>
              <a:gd name="connsiteX3" fmla="*/ 5892656 w 5936178"/>
              <a:gd name="connsiteY3" fmla="*/ 1872878 h 5409383"/>
              <a:gd name="connsiteX4" fmla="*/ 5920528 w 5936178"/>
              <a:gd name="connsiteY4" fmla="*/ 5238732 h 5409383"/>
              <a:gd name="connsiteX5" fmla="*/ 336954 w 5936178"/>
              <a:gd name="connsiteY5" fmla="*/ 5367272 h 5409383"/>
              <a:gd name="connsiteX6" fmla="*/ 0 w 5936178"/>
              <a:gd name="connsiteY6" fmla="*/ 5332170 h 5409383"/>
              <a:gd name="connsiteX7" fmla="*/ 70471 w 5936178"/>
              <a:gd name="connsiteY7" fmla="*/ 271803 h 5409383"/>
              <a:gd name="connsiteX0" fmla="*/ 70471 w 5936178"/>
              <a:gd name="connsiteY0" fmla="*/ 271803 h 5332170"/>
              <a:gd name="connsiteX1" fmla="*/ 342274 w 5936178"/>
              <a:gd name="connsiteY1" fmla="*/ 0 h 5332170"/>
              <a:gd name="connsiteX2" fmla="*/ 5514428 w 5936178"/>
              <a:gd name="connsiteY2" fmla="*/ 50404 h 5332170"/>
              <a:gd name="connsiteX3" fmla="*/ 5892656 w 5936178"/>
              <a:gd name="connsiteY3" fmla="*/ 1872878 h 5332170"/>
              <a:gd name="connsiteX4" fmla="*/ 5920528 w 5936178"/>
              <a:gd name="connsiteY4" fmla="*/ 5238732 h 5332170"/>
              <a:gd name="connsiteX5" fmla="*/ 0 w 5936178"/>
              <a:gd name="connsiteY5" fmla="*/ 5332170 h 5332170"/>
              <a:gd name="connsiteX6" fmla="*/ 70471 w 5936178"/>
              <a:gd name="connsiteY6" fmla="*/ 271803 h 5332170"/>
              <a:gd name="connsiteX0" fmla="*/ 70471 w 5920528"/>
              <a:gd name="connsiteY0" fmla="*/ 271803 h 5332170"/>
              <a:gd name="connsiteX1" fmla="*/ 342274 w 5920528"/>
              <a:gd name="connsiteY1" fmla="*/ 0 h 5332170"/>
              <a:gd name="connsiteX2" fmla="*/ 5514428 w 5920528"/>
              <a:gd name="connsiteY2" fmla="*/ 50404 h 5332170"/>
              <a:gd name="connsiteX3" fmla="*/ 5892656 w 5920528"/>
              <a:gd name="connsiteY3" fmla="*/ 1872878 h 5332170"/>
              <a:gd name="connsiteX4" fmla="*/ 5920528 w 5920528"/>
              <a:gd name="connsiteY4" fmla="*/ 5238732 h 5332170"/>
              <a:gd name="connsiteX5" fmla="*/ 0 w 5920528"/>
              <a:gd name="connsiteY5" fmla="*/ 5332170 h 5332170"/>
              <a:gd name="connsiteX6" fmla="*/ 70471 w 5920528"/>
              <a:gd name="connsiteY6" fmla="*/ 271803 h 5332170"/>
              <a:gd name="connsiteX0" fmla="*/ 42524 w 5892581"/>
              <a:gd name="connsiteY0" fmla="*/ 271803 h 5345538"/>
              <a:gd name="connsiteX1" fmla="*/ 314327 w 5892581"/>
              <a:gd name="connsiteY1" fmla="*/ 0 h 5345538"/>
              <a:gd name="connsiteX2" fmla="*/ 5486481 w 5892581"/>
              <a:gd name="connsiteY2" fmla="*/ 50404 h 5345538"/>
              <a:gd name="connsiteX3" fmla="*/ 5864709 w 5892581"/>
              <a:gd name="connsiteY3" fmla="*/ 1872878 h 5345538"/>
              <a:gd name="connsiteX4" fmla="*/ 5892581 w 5892581"/>
              <a:gd name="connsiteY4" fmla="*/ 5238732 h 5345538"/>
              <a:gd name="connsiteX5" fmla="*/ 0 w 5892581"/>
              <a:gd name="connsiteY5" fmla="*/ 5345538 h 5345538"/>
              <a:gd name="connsiteX6" fmla="*/ 42524 w 5892581"/>
              <a:gd name="connsiteY6" fmla="*/ 271803 h 5345538"/>
              <a:gd name="connsiteX0" fmla="*/ 42524 w 5892581"/>
              <a:gd name="connsiteY0" fmla="*/ 271803 h 5345538"/>
              <a:gd name="connsiteX1" fmla="*/ 314327 w 5892581"/>
              <a:gd name="connsiteY1" fmla="*/ 0 h 5345538"/>
              <a:gd name="connsiteX2" fmla="*/ 5486481 w 5892581"/>
              <a:gd name="connsiteY2" fmla="*/ 50404 h 5345538"/>
              <a:gd name="connsiteX3" fmla="*/ 5864709 w 5892581"/>
              <a:gd name="connsiteY3" fmla="*/ 1872878 h 5345538"/>
              <a:gd name="connsiteX4" fmla="*/ 5892581 w 5892581"/>
              <a:gd name="connsiteY4" fmla="*/ 5238732 h 5345538"/>
              <a:gd name="connsiteX5" fmla="*/ 0 w 5892581"/>
              <a:gd name="connsiteY5" fmla="*/ 5345538 h 5345538"/>
              <a:gd name="connsiteX6" fmla="*/ 42524 w 5892581"/>
              <a:gd name="connsiteY6" fmla="*/ 271803 h 5345538"/>
              <a:gd name="connsiteX0" fmla="*/ 42524 w 5892581"/>
              <a:gd name="connsiteY0" fmla="*/ 271803 h 5345538"/>
              <a:gd name="connsiteX1" fmla="*/ 314327 w 5892581"/>
              <a:gd name="connsiteY1" fmla="*/ 0 h 5345538"/>
              <a:gd name="connsiteX2" fmla="*/ 5482800 w 5892581"/>
              <a:gd name="connsiteY2" fmla="*/ 43351 h 5345538"/>
              <a:gd name="connsiteX3" fmla="*/ 5864709 w 5892581"/>
              <a:gd name="connsiteY3" fmla="*/ 1872878 h 5345538"/>
              <a:gd name="connsiteX4" fmla="*/ 5892581 w 5892581"/>
              <a:gd name="connsiteY4" fmla="*/ 5238732 h 5345538"/>
              <a:gd name="connsiteX5" fmla="*/ 0 w 5892581"/>
              <a:gd name="connsiteY5" fmla="*/ 5345538 h 5345538"/>
              <a:gd name="connsiteX6" fmla="*/ 42524 w 5892581"/>
              <a:gd name="connsiteY6" fmla="*/ 271803 h 5345538"/>
              <a:gd name="connsiteX0" fmla="*/ 42524 w 5892581"/>
              <a:gd name="connsiteY0" fmla="*/ 271803 h 5345538"/>
              <a:gd name="connsiteX1" fmla="*/ 314327 w 5892581"/>
              <a:gd name="connsiteY1" fmla="*/ 0 h 5345538"/>
              <a:gd name="connsiteX2" fmla="*/ 5482800 w 5892581"/>
              <a:gd name="connsiteY2" fmla="*/ 43351 h 5345538"/>
              <a:gd name="connsiteX3" fmla="*/ 5864709 w 5892581"/>
              <a:gd name="connsiteY3" fmla="*/ 1872878 h 5345538"/>
              <a:gd name="connsiteX4" fmla="*/ 5892581 w 5892581"/>
              <a:gd name="connsiteY4" fmla="*/ 5238732 h 5345538"/>
              <a:gd name="connsiteX5" fmla="*/ 0 w 5892581"/>
              <a:gd name="connsiteY5" fmla="*/ 5345538 h 5345538"/>
              <a:gd name="connsiteX6" fmla="*/ 42524 w 5892581"/>
              <a:gd name="connsiteY6" fmla="*/ 271803 h 5345538"/>
              <a:gd name="connsiteX0" fmla="*/ 42524 w 5892581"/>
              <a:gd name="connsiteY0" fmla="*/ 271952 h 5345687"/>
              <a:gd name="connsiteX1" fmla="*/ 314327 w 5892581"/>
              <a:gd name="connsiteY1" fmla="*/ 149 h 5345687"/>
              <a:gd name="connsiteX2" fmla="*/ 5482800 w 5892581"/>
              <a:gd name="connsiteY2" fmla="*/ 43500 h 5345687"/>
              <a:gd name="connsiteX3" fmla="*/ 5864709 w 5892581"/>
              <a:gd name="connsiteY3" fmla="*/ 1873027 h 5345687"/>
              <a:gd name="connsiteX4" fmla="*/ 5892581 w 5892581"/>
              <a:gd name="connsiteY4" fmla="*/ 5238881 h 5345687"/>
              <a:gd name="connsiteX5" fmla="*/ 0 w 5892581"/>
              <a:gd name="connsiteY5" fmla="*/ 5345687 h 5345687"/>
              <a:gd name="connsiteX6" fmla="*/ 42524 w 5892581"/>
              <a:gd name="connsiteY6" fmla="*/ 271952 h 5345687"/>
              <a:gd name="connsiteX0" fmla="*/ 42524 w 5892581"/>
              <a:gd name="connsiteY0" fmla="*/ 272416 h 5346151"/>
              <a:gd name="connsiteX1" fmla="*/ 53022 w 5892581"/>
              <a:gd name="connsiteY1" fmla="*/ 149 h 5346151"/>
              <a:gd name="connsiteX2" fmla="*/ 5482800 w 5892581"/>
              <a:gd name="connsiteY2" fmla="*/ 43964 h 5346151"/>
              <a:gd name="connsiteX3" fmla="*/ 5864709 w 5892581"/>
              <a:gd name="connsiteY3" fmla="*/ 1873491 h 5346151"/>
              <a:gd name="connsiteX4" fmla="*/ 5892581 w 5892581"/>
              <a:gd name="connsiteY4" fmla="*/ 5239345 h 5346151"/>
              <a:gd name="connsiteX5" fmla="*/ 0 w 5892581"/>
              <a:gd name="connsiteY5" fmla="*/ 5346151 h 5346151"/>
              <a:gd name="connsiteX6" fmla="*/ 42524 w 5892581"/>
              <a:gd name="connsiteY6" fmla="*/ 272416 h 5346151"/>
              <a:gd name="connsiteX0" fmla="*/ 42901 w 5892581"/>
              <a:gd name="connsiteY0" fmla="*/ 8796 h 5348859"/>
              <a:gd name="connsiteX1" fmla="*/ 53022 w 5892581"/>
              <a:gd name="connsiteY1" fmla="*/ 2857 h 5348859"/>
              <a:gd name="connsiteX2" fmla="*/ 5482800 w 5892581"/>
              <a:gd name="connsiteY2" fmla="*/ 46672 h 5348859"/>
              <a:gd name="connsiteX3" fmla="*/ 5864709 w 5892581"/>
              <a:gd name="connsiteY3" fmla="*/ 1876199 h 5348859"/>
              <a:gd name="connsiteX4" fmla="*/ 5892581 w 5892581"/>
              <a:gd name="connsiteY4" fmla="*/ 5242053 h 5348859"/>
              <a:gd name="connsiteX5" fmla="*/ 0 w 5892581"/>
              <a:gd name="connsiteY5" fmla="*/ 5348859 h 5348859"/>
              <a:gd name="connsiteX6" fmla="*/ 42901 w 5892581"/>
              <a:gd name="connsiteY6" fmla="*/ 8796 h 5348859"/>
              <a:gd name="connsiteX0" fmla="*/ 42901 w 5892581"/>
              <a:gd name="connsiteY0" fmla="*/ 8796 h 5348859"/>
              <a:gd name="connsiteX1" fmla="*/ 53022 w 5892581"/>
              <a:gd name="connsiteY1" fmla="*/ 2857 h 5348859"/>
              <a:gd name="connsiteX2" fmla="*/ 5482800 w 5892581"/>
              <a:gd name="connsiteY2" fmla="*/ 46672 h 5348859"/>
              <a:gd name="connsiteX3" fmla="*/ 5864709 w 5892581"/>
              <a:gd name="connsiteY3" fmla="*/ 1876199 h 5348859"/>
              <a:gd name="connsiteX4" fmla="*/ 5892581 w 5892581"/>
              <a:gd name="connsiteY4" fmla="*/ 5242053 h 5348859"/>
              <a:gd name="connsiteX5" fmla="*/ 0 w 5892581"/>
              <a:gd name="connsiteY5" fmla="*/ 5348859 h 5348859"/>
              <a:gd name="connsiteX6" fmla="*/ 42901 w 5892581"/>
              <a:gd name="connsiteY6" fmla="*/ 8796 h 5348859"/>
              <a:gd name="connsiteX0" fmla="*/ 42901 w 5892581"/>
              <a:gd name="connsiteY0" fmla="*/ 8796 h 5348859"/>
              <a:gd name="connsiteX1" fmla="*/ 53022 w 5892581"/>
              <a:gd name="connsiteY1" fmla="*/ 2857 h 5348859"/>
              <a:gd name="connsiteX2" fmla="*/ 5482800 w 5892581"/>
              <a:gd name="connsiteY2" fmla="*/ 46672 h 5348859"/>
              <a:gd name="connsiteX3" fmla="*/ 5864709 w 5892581"/>
              <a:gd name="connsiteY3" fmla="*/ 1876199 h 5348859"/>
              <a:gd name="connsiteX4" fmla="*/ 5892581 w 5892581"/>
              <a:gd name="connsiteY4" fmla="*/ 5242053 h 5348859"/>
              <a:gd name="connsiteX5" fmla="*/ 0 w 5892581"/>
              <a:gd name="connsiteY5" fmla="*/ 5348859 h 5348859"/>
              <a:gd name="connsiteX6" fmla="*/ 42901 w 5892581"/>
              <a:gd name="connsiteY6" fmla="*/ 8796 h 5348859"/>
              <a:gd name="connsiteX0" fmla="*/ 42901 w 5892581"/>
              <a:gd name="connsiteY0" fmla="*/ 8796 h 5348859"/>
              <a:gd name="connsiteX1" fmla="*/ 53022 w 5892581"/>
              <a:gd name="connsiteY1" fmla="*/ 2857 h 5348859"/>
              <a:gd name="connsiteX2" fmla="*/ 5673122 w 5892581"/>
              <a:gd name="connsiteY2" fmla="*/ 49488 h 5348859"/>
              <a:gd name="connsiteX3" fmla="*/ 5864709 w 5892581"/>
              <a:gd name="connsiteY3" fmla="*/ 1876199 h 5348859"/>
              <a:gd name="connsiteX4" fmla="*/ 5892581 w 5892581"/>
              <a:gd name="connsiteY4" fmla="*/ 5242053 h 5348859"/>
              <a:gd name="connsiteX5" fmla="*/ 0 w 5892581"/>
              <a:gd name="connsiteY5" fmla="*/ 5348859 h 5348859"/>
              <a:gd name="connsiteX6" fmla="*/ 42901 w 5892581"/>
              <a:gd name="connsiteY6" fmla="*/ 8796 h 5348859"/>
              <a:gd name="connsiteX0" fmla="*/ 42901 w 5892581"/>
              <a:gd name="connsiteY0" fmla="*/ 8796 h 5348859"/>
              <a:gd name="connsiteX1" fmla="*/ 53022 w 5892581"/>
              <a:gd name="connsiteY1" fmla="*/ 2857 h 5348859"/>
              <a:gd name="connsiteX2" fmla="*/ 5673122 w 5892581"/>
              <a:gd name="connsiteY2" fmla="*/ 49488 h 5348859"/>
              <a:gd name="connsiteX3" fmla="*/ 5825844 w 5892581"/>
              <a:gd name="connsiteY3" fmla="*/ 704549 h 5348859"/>
              <a:gd name="connsiteX4" fmla="*/ 5892581 w 5892581"/>
              <a:gd name="connsiteY4" fmla="*/ 5242053 h 5348859"/>
              <a:gd name="connsiteX5" fmla="*/ 0 w 5892581"/>
              <a:gd name="connsiteY5" fmla="*/ 5348859 h 5348859"/>
              <a:gd name="connsiteX6" fmla="*/ 42901 w 5892581"/>
              <a:gd name="connsiteY6" fmla="*/ 8796 h 5348859"/>
              <a:gd name="connsiteX0" fmla="*/ 90126 w 5939806"/>
              <a:gd name="connsiteY0" fmla="*/ 8796 h 5311578"/>
              <a:gd name="connsiteX1" fmla="*/ 100247 w 5939806"/>
              <a:gd name="connsiteY1" fmla="*/ 2857 h 5311578"/>
              <a:gd name="connsiteX2" fmla="*/ 5720347 w 5939806"/>
              <a:gd name="connsiteY2" fmla="*/ 49488 h 5311578"/>
              <a:gd name="connsiteX3" fmla="*/ 5873069 w 5939806"/>
              <a:gd name="connsiteY3" fmla="*/ 704549 h 5311578"/>
              <a:gd name="connsiteX4" fmla="*/ 5939806 w 5939806"/>
              <a:gd name="connsiteY4" fmla="*/ 5242053 h 5311578"/>
              <a:gd name="connsiteX5" fmla="*/ 0 w 5939806"/>
              <a:gd name="connsiteY5" fmla="*/ 5311578 h 5311578"/>
              <a:gd name="connsiteX6" fmla="*/ 90126 w 5939806"/>
              <a:gd name="connsiteY6" fmla="*/ 8796 h 5311578"/>
              <a:gd name="connsiteX0" fmla="*/ 90126 w 5874372"/>
              <a:gd name="connsiteY0" fmla="*/ 8796 h 5311578"/>
              <a:gd name="connsiteX1" fmla="*/ 100247 w 5874372"/>
              <a:gd name="connsiteY1" fmla="*/ 2857 h 5311578"/>
              <a:gd name="connsiteX2" fmla="*/ 5720347 w 5874372"/>
              <a:gd name="connsiteY2" fmla="*/ 49488 h 5311578"/>
              <a:gd name="connsiteX3" fmla="*/ 5873069 w 5874372"/>
              <a:gd name="connsiteY3" fmla="*/ 704549 h 5311578"/>
              <a:gd name="connsiteX4" fmla="*/ 5827835 w 5874372"/>
              <a:gd name="connsiteY4" fmla="*/ 5133924 h 5311578"/>
              <a:gd name="connsiteX5" fmla="*/ 0 w 5874372"/>
              <a:gd name="connsiteY5" fmla="*/ 5311578 h 5311578"/>
              <a:gd name="connsiteX6" fmla="*/ 90126 w 5874372"/>
              <a:gd name="connsiteY6" fmla="*/ 8796 h 5311578"/>
              <a:gd name="connsiteX0" fmla="*/ 90126 w 5930749"/>
              <a:gd name="connsiteY0" fmla="*/ 8796 h 5311578"/>
              <a:gd name="connsiteX1" fmla="*/ 100247 w 5930749"/>
              <a:gd name="connsiteY1" fmla="*/ 2857 h 5311578"/>
              <a:gd name="connsiteX2" fmla="*/ 5720347 w 5930749"/>
              <a:gd name="connsiteY2" fmla="*/ 49488 h 5311578"/>
              <a:gd name="connsiteX3" fmla="*/ 5873069 w 5930749"/>
              <a:gd name="connsiteY3" fmla="*/ 704549 h 5311578"/>
              <a:gd name="connsiteX4" fmla="*/ 5930749 w 5930749"/>
              <a:gd name="connsiteY4" fmla="*/ 5208339 h 5311578"/>
              <a:gd name="connsiteX5" fmla="*/ 0 w 5930749"/>
              <a:gd name="connsiteY5" fmla="*/ 5311578 h 5311578"/>
              <a:gd name="connsiteX6" fmla="*/ 90126 w 5930749"/>
              <a:gd name="connsiteY6" fmla="*/ 8796 h 5311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0749" h="5311578">
                <a:moveTo>
                  <a:pt x="90126" y="8796"/>
                </a:moveTo>
                <a:cubicBezTo>
                  <a:pt x="87646" y="4449"/>
                  <a:pt x="90702" y="-4622"/>
                  <a:pt x="100247" y="2857"/>
                </a:cubicBezTo>
                <a:lnTo>
                  <a:pt x="5720347" y="49488"/>
                </a:lnTo>
                <a:cubicBezTo>
                  <a:pt x="5726402" y="46844"/>
                  <a:pt x="5886003" y="704806"/>
                  <a:pt x="5873069" y="704549"/>
                </a:cubicBezTo>
                <a:cubicBezTo>
                  <a:pt x="5884043" y="701909"/>
                  <a:pt x="5924890" y="5224186"/>
                  <a:pt x="5930749" y="5208339"/>
                </a:cubicBezTo>
                <a:lnTo>
                  <a:pt x="0" y="5311578"/>
                </a:lnTo>
                <a:lnTo>
                  <a:pt x="90126" y="8796"/>
                </a:lnTo>
                <a:close/>
              </a:path>
            </a:pathLst>
          </a:custGeom>
          <a:noFill/>
          <a:effectLst/>
        </p:spPr>
      </p:pic>
    </p:spTree>
    <p:extLst>
      <p:ext uri="{BB962C8B-B14F-4D97-AF65-F5344CB8AC3E}">
        <p14:creationId xmlns:p14="http://schemas.microsoft.com/office/powerpoint/2010/main" val="4200014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2">
            <a:extLst>
              <a:ext uri="{FF2B5EF4-FFF2-40B4-BE49-F238E27FC236}">
                <a16:creationId xmlns:a16="http://schemas.microsoft.com/office/drawing/2014/main" id="{915FA558-2CAF-4356-848C-0B5203BD67C9}"/>
              </a:ext>
            </a:extLst>
          </p:cNvPr>
          <p:cNvSpPr txBox="1"/>
          <p:nvPr/>
        </p:nvSpPr>
        <p:spPr>
          <a:xfrm>
            <a:off x="160512" y="145325"/>
            <a:ext cx="10705173" cy="11110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  <a:buClr>
                <a:srgbClr val="000000"/>
              </a:buClr>
            </a:pPr>
            <a:r>
              <a:rPr lang="nl-NL" altLang="nl-NL" sz="3600" b="1" dirty="0" err="1">
                <a:latin typeface="Trebuchet MS"/>
              </a:rPr>
              <a:t>SOMtoday</a:t>
            </a:r>
            <a:endParaRPr lang="nl-NL" sz="3600" dirty="0"/>
          </a:p>
          <a:p>
            <a:endParaRPr lang="nl-NL" sz="3200" b="1" dirty="0">
              <a:latin typeface="Trebuchet MS" panose="020B0703020202090204" pitchFamily="34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5CCA1A9-1E20-4514-B5CF-529D6533C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75" y="1881699"/>
            <a:ext cx="5955834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marL="457200" indent="-457200"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1pPr>
            <a:lvl2pPr marL="457200"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2pPr>
            <a:lvl3pPr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3pPr>
            <a:lvl4pPr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4pPr>
            <a:lvl5pPr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9pPr>
          </a:lstStyle>
          <a:p>
            <a:pPr marL="971550" indent="-514350">
              <a:buFontTx/>
              <a:buAutoNum type="arabicPeriod"/>
              <a:defRPr/>
            </a:pPr>
            <a:r>
              <a:rPr lang="nl-NL" altLang="nl-NL" sz="1800">
                <a:solidFill>
                  <a:schemeClr val="tx1"/>
                </a:solidFill>
                <a:latin typeface="Trebuchet MS"/>
                <a:ea typeface="MS Gothic"/>
              </a:rPr>
              <a:t>Ga op internet naar </a:t>
            </a:r>
            <a:r>
              <a:rPr lang="nl-NL" altLang="nl-NL" sz="1800">
                <a:solidFill>
                  <a:schemeClr val="tx1"/>
                </a:solidFill>
                <a:latin typeface="Trebuchet MS"/>
                <a:ea typeface="MS Goth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www.piusx.nl</a:t>
            </a:r>
            <a:br>
              <a:rPr lang="nl-NL" altLang="nl-NL" sz="1800">
                <a:latin typeface="Trebuchet MS"/>
                <a:ea typeface="MS Gothic"/>
              </a:rPr>
            </a:br>
            <a:endParaRPr lang="nl-NL" altLang="nl-NL" sz="1800">
              <a:solidFill>
                <a:schemeClr val="tx1"/>
              </a:solidFill>
            </a:endParaRPr>
          </a:p>
          <a:p>
            <a:pPr marL="971550" indent="-514350">
              <a:buFontTx/>
              <a:buAutoNum type="arabicPeriod"/>
              <a:defRPr/>
            </a:pPr>
            <a:r>
              <a:rPr lang="nl-NL" altLang="nl-NL" sz="1800">
                <a:solidFill>
                  <a:schemeClr val="tx1"/>
                </a:solidFill>
                <a:latin typeface="Trebuchet MS"/>
                <a:ea typeface="MS Gothic"/>
              </a:rPr>
              <a:t>Klik </a:t>
            </a:r>
            <a:r>
              <a:rPr lang="nl-NL" altLang="nl-NL" sz="1800" err="1">
                <a:solidFill>
                  <a:schemeClr val="tx1"/>
                </a:solidFill>
                <a:latin typeface="Trebuchet MS"/>
                <a:ea typeface="MS Gothic"/>
              </a:rPr>
              <a:t>Rechtboven</a:t>
            </a:r>
            <a:r>
              <a:rPr lang="nl-NL" altLang="nl-NL" sz="1800">
                <a:solidFill>
                  <a:schemeClr val="tx1"/>
                </a:solidFill>
                <a:latin typeface="Trebuchet MS"/>
                <a:ea typeface="MS Gothic"/>
              </a:rPr>
              <a:t> op </a:t>
            </a:r>
            <a:r>
              <a:rPr lang="nl-NL" altLang="nl-NL" sz="1800" b="1" u="sng">
                <a:solidFill>
                  <a:schemeClr val="tx1"/>
                </a:solidFill>
                <a:latin typeface="Trebuchet MS"/>
                <a:ea typeface="MS Gothic"/>
              </a:rPr>
              <a:t>Inloggen</a:t>
            </a:r>
            <a:r>
              <a:rPr lang="nl-NL" altLang="nl-NL" sz="1800">
                <a:solidFill>
                  <a:schemeClr val="tx1"/>
                </a:solidFill>
                <a:latin typeface="Trebuchet MS"/>
                <a:ea typeface="MS Gothic"/>
              </a:rPr>
              <a:t> en klik op</a:t>
            </a:r>
            <a:r>
              <a:rPr lang="nl-NL" altLang="nl-NL" sz="1800">
                <a:solidFill>
                  <a:srgbClr val="0070C0"/>
                </a:solidFill>
                <a:latin typeface="Trebuchet MS"/>
                <a:ea typeface="MS Gothic"/>
              </a:rPr>
              <a:t> </a:t>
            </a:r>
            <a:r>
              <a:rPr lang="nl-NL" altLang="nl-NL" sz="1800" err="1">
                <a:solidFill>
                  <a:srgbClr val="0070C0"/>
                </a:solidFill>
                <a:latin typeface="Trebuchet MS"/>
                <a:ea typeface="MS Gothic"/>
              </a:rPr>
              <a:t>SOMtodayELO</a:t>
            </a:r>
            <a:br>
              <a:rPr lang="nl-NL" altLang="nl-NL" sz="1800">
                <a:latin typeface="Trebuchet MS"/>
                <a:ea typeface="MS Gothic"/>
              </a:rPr>
            </a:br>
            <a:endParaRPr lang="nl-NL" altLang="nl-NL" sz="1800" err="1">
              <a:solidFill>
                <a:schemeClr val="tx1"/>
              </a:solidFill>
            </a:endParaRPr>
          </a:p>
          <a:p>
            <a:pPr marL="971550" indent="-514350">
              <a:buFontTx/>
              <a:buAutoNum type="arabicPeriod"/>
              <a:defRPr/>
            </a:pPr>
            <a:r>
              <a:rPr lang="nl-NL" altLang="nl-NL" sz="1800">
                <a:solidFill>
                  <a:schemeClr val="tx1"/>
                </a:solidFill>
                <a:latin typeface="Trebuchet MS"/>
                <a:ea typeface="MS Gothic"/>
              </a:rPr>
              <a:t>Zoek de school </a:t>
            </a:r>
            <a:r>
              <a:rPr lang="nl-NL" sz="1800">
                <a:solidFill>
                  <a:schemeClr val="tx1"/>
                </a:solidFill>
                <a:latin typeface="Trebuchet MS"/>
                <a:ea typeface="MS Gothic"/>
              </a:rPr>
              <a:t>PIUS X COLLEGE – Almelo</a:t>
            </a:r>
            <a:br>
              <a:rPr lang="nl-NL" sz="1800">
                <a:latin typeface="Trebuchet MS"/>
                <a:ea typeface="MS Gothic"/>
              </a:rPr>
            </a:br>
            <a:endParaRPr lang="nl-NL" altLang="nl-NL" sz="1800">
              <a:solidFill>
                <a:schemeClr val="tx1"/>
              </a:solidFill>
              <a:latin typeface="Trebuchet MS"/>
              <a:ea typeface="MS Gothic"/>
            </a:endParaRPr>
          </a:p>
          <a:p>
            <a:pPr marL="971550" indent="-514350">
              <a:buFontTx/>
              <a:buAutoNum type="arabicPeriod"/>
              <a:defRPr/>
            </a:pPr>
            <a:r>
              <a:rPr lang="nl-NL" altLang="nl-NL" sz="1800">
                <a:solidFill>
                  <a:schemeClr val="tx1"/>
                </a:solidFill>
                <a:latin typeface="Trebuchet MS"/>
                <a:ea typeface="MS Gothic"/>
              </a:rPr>
              <a:t>Log in met de volgende gegevens:</a:t>
            </a:r>
            <a:br>
              <a:rPr lang="nl-NL" altLang="nl-NL" sz="1800">
                <a:latin typeface="Trebuchet MS"/>
                <a:ea typeface="MS Gothic"/>
              </a:rPr>
            </a:br>
            <a:r>
              <a:rPr lang="nl-NL" altLang="nl-NL" sz="1800">
                <a:solidFill>
                  <a:schemeClr val="tx1"/>
                </a:solidFill>
                <a:latin typeface="Trebuchet MS"/>
                <a:ea typeface="MS Gothic"/>
              </a:rPr>
              <a:t>Gebruikersnaam= </a:t>
            </a:r>
            <a:r>
              <a:rPr lang="nl-NL" altLang="nl-NL" sz="1800">
                <a:solidFill>
                  <a:schemeClr val="tx1"/>
                </a:solidFill>
                <a:latin typeface="Trebuchet MS"/>
                <a:ea typeface="MS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Leerlingnummer@mijnpiusx.nl</a:t>
            </a:r>
            <a:r>
              <a:rPr lang="nl-NL" altLang="nl-NL" sz="1800">
                <a:solidFill>
                  <a:schemeClr val="tx1"/>
                </a:solidFill>
                <a:latin typeface="Trebuchet MS"/>
                <a:ea typeface="MS Gothic"/>
              </a:rPr>
              <a:t> </a:t>
            </a:r>
            <a:br>
              <a:rPr lang="nl-NL" altLang="nl-NL" sz="1800">
                <a:latin typeface="Trebuchet MS"/>
                <a:ea typeface="MS Gothic"/>
              </a:rPr>
            </a:br>
            <a:r>
              <a:rPr lang="nl-NL" altLang="nl-NL" sz="1800">
                <a:solidFill>
                  <a:schemeClr val="tx1"/>
                </a:solidFill>
                <a:latin typeface="Trebuchet MS"/>
                <a:ea typeface="MS Gothic"/>
              </a:rPr>
              <a:t>Wachtwoord = </a:t>
            </a:r>
            <a:r>
              <a:rPr lang="nl-NL" sz="1800">
                <a:solidFill>
                  <a:schemeClr val="tx1"/>
                </a:solidFill>
                <a:latin typeface="Trebuchet MS"/>
                <a:ea typeface="MS Gothic"/>
              </a:rPr>
              <a:t> Indien reeds aangepast dan is het nieuwe wachtwoord actief</a:t>
            </a:r>
            <a:endParaRPr lang="nl-NL" sz="1800">
              <a:solidFill>
                <a:schemeClr val="tx1"/>
              </a:solidFill>
            </a:endParaRPr>
          </a:p>
        </p:txBody>
      </p:sp>
      <p:pic>
        <p:nvPicPr>
          <p:cNvPr id="3" name="Afbeelding 3">
            <a:extLst>
              <a:ext uri="{FF2B5EF4-FFF2-40B4-BE49-F238E27FC236}">
                <a16:creationId xmlns:a16="http://schemas.microsoft.com/office/drawing/2014/main" id="{07A735D5-DE55-41FB-BB58-643F606CC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5485" y="1881130"/>
            <a:ext cx="2149174" cy="4459077"/>
          </a:xfrm>
          <a:prstGeom prst="rect">
            <a:avLst/>
          </a:prstGeom>
        </p:spPr>
      </p:pic>
      <p:sp>
        <p:nvSpPr>
          <p:cNvPr id="4" name="Pijl: rechts 3">
            <a:extLst>
              <a:ext uri="{FF2B5EF4-FFF2-40B4-BE49-F238E27FC236}">
                <a16:creationId xmlns:a16="http://schemas.microsoft.com/office/drawing/2014/main" id="{3286360B-45EE-452A-9370-FAFB2060E460}"/>
              </a:ext>
            </a:extLst>
          </p:cNvPr>
          <p:cNvSpPr/>
          <p:nvPr/>
        </p:nvSpPr>
        <p:spPr>
          <a:xfrm>
            <a:off x="7400070" y="3184109"/>
            <a:ext cx="980302" cy="4860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6972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B8F9ECFE-DEFD-AA4C-9E6A-C474F9FEC3BE}"/>
              </a:ext>
            </a:extLst>
          </p:cNvPr>
          <p:cNvSpPr txBox="1"/>
          <p:nvPr/>
        </p:nvSpPr>
        <p:spPr>
          <a:xfrm>
            <a:off x="512957" y="304799"/>
            <a:ext cx="6348761" cy="10864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95000"/>
              </a:lnSpc>
              <a:buClr>
                <a:srgbClr val="000000"/>
              </a:buClr>
            </a:pPr>
            <a:r>
              <a:rPr lang="nl-NL" altLang="nl-NL" sz="3600" b="1" dirty="0">
                <a:latin typeface="Trebuchet MS"/>
              </a:rPr>
              <a:t>Zermelo (rooster)</a:t>
            </a:r>
          </a:p>
          <a:p>
            <a:pPr>
              <a:lnSpc>
                <a:spcPct val="95000"/>
              </a:lnSpc>
              <a:buClr>
                <a:srgbClr val="000000"/>
              </a:buClr>
            </a:pPr>
            <a:r>
              <a:rPr lang="nl-NL" altLang="nl-NL" sz="3200" b="1" dirty="0">
                <a:latin typeface="Trebuchet MS"/>
              </a:rPr>
              <a:t>	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D08B0A1-D25C-46D7-B598-580372DCF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22" y="2127176"/>
            <a:ext cx="5955834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marL="457200" indent="-457200"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1pPr>
            <a:lvl2pPr marL="457200"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2pPr>
            <a:lvl3pPr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3pPr>
            <a:lvl4pPr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4pPr>
            <a:lvl5pPr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3399"/>
                </a:solidFill>
                <a:latin typeface="Trebuchet MS" panose="020B0603020202020204" pitchFamily="34" charset="0"/>
                <a:ea typeface="MS Gothic" panose="020B0609070205080204" pitchFamily="49" charset="-128"/>
              </a:defRPr>
            </a:lvl9pPr>
          </a:lstStyle>
          <a:p>
            <a:pPr marL="971550" indent="-514350">
              <a:buFontTx/>
              <a:buAutoNum type="arabicPeriod"/>
              <a:defRPr/>
            </a:pPr>
            <a:r>
              <a:rPr lang="nl-NL" altLang="nl-NL" sz="1800" dirty="0">
                <a:solidFill>
                  <a:schemeClr val="tx1"/>
                </a:solidFill>
                <a:latin typeface="Trebuchet MS"/>
                <a:ea typeface="MS Gothic"/>
              </a:rPr>
              <a:t>Ga op internet naar </a:t>
            </a:r>
            <a:r>
              <a:rPr lang="nl-NL" altLang="nl-NL" sz="1800" dirty="0">
                <a:solidFill>
                  <a:schemeClr val="tx1"/>
                </a:solidFill>
                <a:latin typeface="Trebuchet MS"/>
                <a:ea typeface="MS Goth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www.piusx.nl</a:t>
            </a:r>
            <a:br>
              <a:rPr lang="nl-NL" altLang="nl-NL" sz="1800" dirty="0">
                <a:latin typeface="Trebuchet MS"/>
                <a:ea typeface="MS Gothic"/>
              </a:rPr>
            </a:br>
            <a:endParaRPr lang="nl-NL" altLang="nl-NL" sz="1800" dirty="0">
              <a:solidFill>
                <a:schemeClr val="tx1"/>
              </a:solidFill>
            </a:endParaRPr>
          </a:p>
          <a:p>
            <a:pPr marL="971550" indent="-514350">
              <a:buFontTx/>
              <a:buAutoNum type="arabicPeriod"/>
              <a:defRPr/>
            </a:pPr>
            <a:r>
              <a:rPr lang="nl-NL" altLang="nl-NL" sz="1800" dirty="0">
                <a:solidFill>
                  <a:schemeClr val="tx1"/>
                </a:solidFill>
                <a:latin typeface="Trebuchet MS"/>
                <a:ea typeface="MS Gothic"/>
              </a:rPr>
              <a:t>Klik </a:t>
            </a:r>
            <a:r>
              <a:rPr lang="nl-NL" altLang="nl-NL" sz="1800" dirty="0" err="1">
                <a:solidFill>
                  <a:schemeClr val="tx1"/>
                </a:solidFill>
                <a:latin typeface="Trebuchet MS"/>
                <a:ea typeface="MS Gothic"/>
              </a:rPr>
              <a:t>Rechtboven</a:t>
            </a:r>
            <a:r>
              <a:rPr lang="nl-NL" altLang="nl-NL" sz="1800" dirty="0">
                <a:solidFill>
                  <a:schemeClr val="tx1"/>
                </a:solidFill>
                <a:latin typeface="Trebuchet MS"/>
                <a:ea typeface="MS Gothic"/>
              </a:rPr>
              <a:t> op </a:t>
            </a:r>
            <a:r>
              <a:rPr lang="nl-NL" altLang="nl-NL" sz="1800" b="1" u="sng" dirty="0">
                <a:solidFill>
                  <a:schemeClr val="tx1"/>
                </a:solidFill>
                <a:latin typeface="Trebuchet MS"/>
                <a:ea typeface="MS Gothic"/>
              </a:rPr>
              <a:t>Inloggen</a:t>
            </a:r>
            <a:r>
              <a:rPr lang="nl-NL" altLang="nl-NL" sz="1800" dirty="0">
                <a:solidFill>
                  <a:schemeClr val="tx1"/>
                </a:solidFill>
                <a:latin typeface="Trebuchet MS"/>
                <a:ea typeface="MS Gothic"/>
              </a:rPr>
              <a:t> en klik op</a:t>
            </a:r>
            <a:r>
              <a:rPr lang="nl-NL" altLang="nl-NL" sz="1800" dirty="0">
                <a:solidFill>
                  <a:srgbClr val="0070C0"/>
                </a:solidFill>
                <a:latin typeface="Trebuchet MS"/>
                <a:ea typeface="MS Gothic"/>
              </a:rPr>
              <a:t> Rooster</a:t>
            </a:r>
            <a:br>
              <a:rPr lang="nl-NL" sz="1800" dirty="0">
                <a:latin typeface="Trebuchet MS"/>
                <a:ea typeface="MS Gothic"/>
              </a:rPr>
            </a:br>
            <a:endParaRPr lang="nl-NL" altLang="nl-NL" sz="1800" dirty="0">
              <a:solidFill>
                <a:schemeClr val="tx1"/>
              </a:solidFill>
              <a:latin typeface="Trebuchet MS"/>
              <a:ea typeface="MS Gothic"/>
            </a:endParaRPr>
          </a:p>
          <a:p>
            <a:pPr marL="971550" indent="-514350">
              <a:buFontTx/>
              <a:buAutoNum type="arabicPeriod"/>
              <a:defRPr/>
            </a:pPr>
            <a:r>
              <a:rPr lang="nl-NL" altLang="nl-NL" sz="1800" dirty="0">
                <a:solidFill>
                  <a:schemeClr val="tx1"/>
                </a:solidFill>
                <a:latin typeface="Trebuchet MS"/>
                <a:ea typeface="MS Gothic"/>
              </a:rPr>
              <a:t>Log in met de volgende gegevens:</a:t>
            </a:r>
            <a:br>
              <a:rPr lang="nl-NL" altLang="nl-NL" sz="1800" dirty="0">
                <a:latin typeface="Trebuchet MS"/>
                <a:ea typeface="MS Gothic"/>
              </a:rPr>
            </a:br>
            <a:r>
              <a:rPr lang="nl-NL" altLang="nl-NL" sz="1800" dirty="0">
                <a:solidFill>
                  <a:schemeClr val="tx1"/>
                </a:solidFill>
                <a:latin typeface="Trebuchet MS"/>
                <a:ea typeface="MS Gothic"/>
              </a:rPr>
              <a:t>Gebruikersnaam= </a:t>
            </a:r>
            <a:r>
              <a:rPr lang="nl-NL" altLang="nl-NL" sz="1800" dirty="0">
                <a:solidFill>
                  <a:schemeClr val="tx1"/>
                </a:solidFill>
                <a:latin typeface="Trebuchet MS"/>
                <a:ea typeface="MS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Leerlingnummer@mijnpiusx.nl</a:t>
            </a:r>
            <a:r>
              <a:rPr lang="nl-NL" altLang="nl-NL" sz="1800" dirty="0">
                <a:solidFill>
                  <a:schemeClr val="tx1"/>
                </a:solidFill>
                <a:latin typeface="Trebuchet MS"/>
                <a:ea typeface="MS Gothic"/>
              </a:rPr>
              <a:t> </a:t>
            </a:r>
            <a:br>
              <a:rPr lang="nl-NL" altLang="nl-NL" sz="1800" dirty="0">
                <a:latin typeface="Trebuchet MS"/>
                <a:ea typeface="MS Gothic"/>
              </a:rPr>
            </a:br>
            <a:br>
              <a:rPr lang="nl-NL" altLang="nl-NL" sz="1800" dirty="0">
                <a:latin typeface="Trebuchet MS"/>
                <a:ea typeface="MS Gothic"/>
              </a:rPr>
            </a:br>
            <a:r>
              <a:rPr lang="nl-NL" altLang="nl-NL" sz="1800" dirty="0">
                <a:solidFill>
                  <a:schemeClr val="tx1"/>
                </a:solidFill>
                <a:latin typeface="Trebuchet MS"/>
                <a:ea typeface="MS Gothic"/>
              </a:rPr>
              <a:t>Wachtwoord = Indien reeds aangepast dan is het nieuwe</a:t>
            </a:r>
            <a:r>
              <a:rPr lang="nl-NL" sz="1800" dirty="0">
                <a:solidFill>
                  <a:schemeClr val="tx1"/>
                </a:solidFill>
                <a:latin typeface="Trebuchet MS"/>
                <a:ea typeface="MS Gothic"/>
              </a:rPr>
              <a:t> wachtwoord actief</a:t>
            </a:r>
            <a:endParaRPr lang="nl-NL" sz="1800" b="1" dirty="0">
              <a:solidFill>
                <a:schemeClr val="tx1"/>
              </a:solidFill>
            </a:endParaRPr>
          </a:p>
        </p:txBody>
      </p:sp>
      <p:pic>
        <p:nvPicPr>
          <p:cNvPr id="7" name="Afbeelding 3">
            <a:extLst>
              <a:ext uri="{FF2B5EF4-FFF2-40B4-BE49-F238E27FC236}">
                <a16:creationId xmlns:a16="http://schemas.microsoft.com/office/drawing/2014/main" id="{42D70385-1C6F-43C3-B075-67B92A0A6C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5485" y="1881130"/>
            <a:ext cx="2149174" cy="4459077"/>
          </a:xfrm>
          <a:prstGeom prst="rect">
            <a:avLst/>
          </a:prstGeom>
        </p:spPr>
      </p:pic>
      <p:sp>
        <p:nvSpPr>
          <p:cNvPr id="9" name="Pijl: rechts 8">
            <a:extLst>
              <a:ext uri="{FF2B5EF4-FFF2-40B4-BE49-F238E27FC236}">
                <a16:creationId xmlns:a16="http://schemas.microsoft.com/office/drawing/2014/main" id="{778F24C9-797C-4130-A982-41E77F9CDA29}"/>
              </a:ext>
            </a:extLst>
          </p:cNvPr>
          <p:cNvSpPr/>
          <p:nvPr/>
        </p:nvSpPr>
        <p:spPr>
          <a:xfrm>
            <a:off x="7400070" y="2459179"/>
            <a:ext cx="980302" cy="4860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8D92266-371F-3A05-50AA-10C0B8D2B964}"/>
              </a:ext>
            </a:extLst>
          </p:cNvPr>
          <p:cNvSpPr txBox="1"/>
          <p:nvPr/>
        </p:nvSpPr>
        <p:spPr>
          <a:xfrm>
            <a:off x="961053" y="5408644"/>
            <a:ext cx="452379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2000"/>
              <a:t>Zermelo op je mobiel instellen? </a:t>
            </a:r>
            <a:r>
              <a:rPr lang="nl-NL" sz="2000">
                <a:hlinkClick r:id="rId5"/>
              </a:rPr>
              <a:t>Klik hier</a:t>
            </a:r>
            <a:endParaRPr lang="nl-NL" sz="2000">
              <a:cs typeface="Calibri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71338D52-A588-FF67-2D0D-7A7E9D75809B}"/>
                  </a:ext>
                </a:extLst>
              </p14:cNvPr>
              <p14:cNvContentPartPr/>
              <p14:nvPr/>
            </p14:nvContentPartPr>
            <p14:xfrm>
              <a:off x="7826777" y="2688720"/>
              <a:ext cx="360" cy="36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71338D52-A588-FF67-2D0D-7A7E9D75809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20657" y="2682600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820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B8F9ECFE-DEFD-AA4C-9E6A-C474F9FEC3BE}"/>
              </a:ext>
            </a:extLst>
          </p:cNvPr>
          <p:cNvSpPr txBox="1"/>
          <p:nvPr/>
        </p:nvSpPr>
        <p:spPr>
          <a:xfrm>
            <a:off x="498088" y="66907"/>
            <a:ext cx="5585183" cy="11449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5000"/>
              </a:lnSpc>
              <a:buClr>
                <a:srgbClr val="000000"/>
              </a:buClr>
            </a:pPr>
            <a:r>
              <a:rPr lang="nl-NL" altLang="nl-NL" sz="3600" b="1" dirty="0">
                <a:latin typeface="Trebuchet MS" panose="020B0703020202090204" pitchFamily="34" charset="0"/>
              </a:rPr>
              <a:t>Mijnpiusx.nl (schoolmail)</a:t>
            </a:r>
          </a:p>
          <a:p>
            <a:pPr>
              <a:lnSpc>
                <a:spcPct val="95000"/>
              </a:lnSpc>
              <a:buClr>
                <a:srgbClr val="000000"/>
              </a:buClr>
            </a:pPr>
            <a:r>
              <a:rPr lang="nl-NL" altLang="nl-NL" sz="3600" b="1" dirty="0">
                <a:latin typeface="Trebuchet MS" panose="020B0703020202090204" pitchFamily="34" charset="0"/>
              </a:rPr>
              <a:t>inloggen	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A5D92B1-260C-E74B-B20E-3F9D0E93FD6E}"/>
              </a:ext>
            </a:extLst>
          </p:cNvPr>
          <p:cNvSpPr txBox="1"/>
          <p:nvPr/>
        </p:nvSpPr>
        <p:spPr>
          <a:xfrm>
            <a:off x="532780" y="2358040"/>
            <a:ext cx="5307980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nl-NL" dirty="0">
              <a:latin typeface="Trebuchet MS" panose="020B0703020202090204" pitchFamily="34" charset="0"/>
            </a:endParaRPr>
          </a:p>
          <a:p>
            <a:pPr marL="342900" indent="-342900">
              <a:buAutoNum type="arabicPeriod"/>
            </a:pPr>
            <a:r>
              <a:rPr lang="nl-NL" dirty="0">
                <a:latin typeface="Trebuchet MS"/>
              </a:rPr>
              <a:t>Klik op het zoek icoontje links onderaan</a:t>
            </a:r>
            <a:br>
              <a:rPr lang="nl-NL" dirty="0">
                <a:latin typeface="Trebuchet MS" panose="020B0703020202090204" pitchFamily="34" charset="0"/>
              </a:rPr>
            </a:br>
            <a:r>
              <a:rPr lang="nl-NL" dirty="0">
                <a:latin typeface="Trebuchet MS"/>
              </a:rPr>
              <a:t> </a:t>
            </a:r>
            <a:endParaRPr lang="nl-NL" dirty="0">
              <a:latin typeface="Trebuchet MS" panose="020B0703020202090204" pitchFamily="34" charset="0"/>
            </a:endParaRPr>
          </a:p>
          <a:p>
            <a:pPr marL="342900" indent="-342900">
              <a:buAutoNum type="arabicPeriod"/>
            </a:pPr>
            <a:r>
              <a:rPr lang="nl-NL" dirty="0">
                <a:latin typeface="Trebuchet MS"/>
              </a:rPr>
              <a:t>Zoek de Outlook App </a:t>
            </a:r>
            <a:endParaRPr lang="nl-NL" dirty="0">
              <a:latin typeface="Trebuchet MS" panose="020B0703020202090204" pitchFamily="34" charset="0"/>
            </a:endParaRPr>
          </a:p>
          <a:p>
            <a:pPr marL="342900" indent="-342900">
              <a:buAutoNum type="arabicPeriod"/>
            </a:pPr>
            <a:endParaRPr lang="nl-NL" dirty="0">
              <a:latin typeface="Trebuchet MS" panose="020B0703020202090204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nl-NL" dirty="0">
                <a:latin typeface="Trebuchet MS"/>
              </a:rPr>
              <a:t>Vul je mailadres </a:t>
            </a:r>
            <a:r>
              <a:rPr lang="nl-NL" altLang="nl-NL" dirty="0"/>
              <a:t>(</a:t>
            </a:r>
            <a:r>
              <a:rPr lang="nl-NL" altLang="nl-NL" dirty="0">
                <a:hlinkClick r:id="rId2"/>
              </a:rPr>
              <a:t>leerlingnummer@mijnpiusx.nl</a:t>
            </a:r>
            <a:r>
              <a:rPr lang="nl-NL" altLang="nl-NL" dirty="0"/>
              <a:t>) </a:t>
            </a:r>
            <a:r>
              <a:rPr lang="nl-NL" dirty="0">
                <a:latin typeface="Trebuchet MS"/>
              </a:rPr>
              <a:t>in en klik op verbinding maken</a:t>
            </a:r>
          </a:p>
          <a:p>
            <a:pPr marL="342900" indent="-342900">
              <a:buAutoNum type="arabicPeriod"/>
            </a:pPr>
            <a:endParaRPr lang="nl-NL" altLang="nl-NL" dirty="0">
              <a:latin typeface="Calibri" panose="020F0502020204030204"/>
              <a:cs typeface="Calibri" panose="020F0502020204030204"/>
            </a:endParaRPr>
          </a:p>
          <a:p>
            <a:pPr marL="342900" indent="-342900">
              <a:buFontTx/>
              <a:buAutoNum type="arabicPeriod"/>
            </a:pPr>
            <a:r>
              <a:rPr lang="nl-NL" altLang="nl-NL" dirty="0">
                <a:latin typeface="Trebuchet MS"/>
              </a:rPr>
              <a:t>Bij de vraag “aangemeld blijven bij al uw apps”  kies “Nee, alleen bij de app aanmelden”</a:t>
            </a:r>
          </a:p>
          <a:p>
            <a:pPr marL="342900" indent="-342900">
              <a:buAutoNum type="arabicPeriod"/>
            </a:pPr>
            <a:endParaRPr lang="nl-NL" dirty="0">
              <a:latin typeface="Trebuchet M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113A6DC-EFB8-3047-86C6-E50B4E1C6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8939" y="2616780"/>
            <a:ext cx="322146" cy="322146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388C1B5-24E3-7F4C-A8A6-5888946E36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0946" y="3034597"/>
            <a:ext cx="584819" cy="584819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44C22EB9-A604-514D-8CEF-00D42E30DE1F}"/>
              </a:ext>
            </a:extLst>
          </p:cNvPr>
          <p:cNvSpPr txBox="1"/>
          <p:nvPr/>
        </p:nvSpPr>
        <p:spPr>
          <a:xfrm>
            <a:off x="869543" y="1834820"/>
            <a:ext cx="20233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/>
              <a:t>Outlook App</a:t>
            </a:r>
          </a:p>
        </p:txBody>
      </p:sp>
    </p:spTree>
    <p:extLst>
      <p:ext uri="{BB962C8B-B14F-4D97-AF65-F5344CB8AC3E}">
        <p14:creationId xmlns:p14="http://schemas.microsoft.com/office/powerpoint/2010/main" val="1235908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6EB772-1F25-9A96-5D80-C622341F0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5000"/>
              </a:lnSpc>
            </a:pPr>
            <a:r>
              <a:rPr lang="nl-NL" altLang="nl-NL" sz="3600" dirty="0">
                <a:solidFill>
                  <a:schemeClr val="tx1"/>
                </a:solidFill>
                <a:latin typeface="Trebuchet MS" panose="020B0703020202090204" pitchFamily="34" charset="0"/>
              </a:rPr>
              <a:t>Office 365 activeren</a:t>
            </a:r>
            <a:br>
              <a:rPr lang="nl-NL" altLang="nl-NL" dirty="0">
                <a:latin typeface="Trebuchet MS" panose="020B0703020202090204" pitchFamily="34" charset="0"/>
              </a:rPr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DAD41E7-F5A0-4401-8B84-75133F7120B9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nl-NL" dirty="0">
                <a:solidFill>
                  <a:schemeClr val="tx1"/>
                </a:solidFill>
              </a:rPr>
              <a:t>1. Open Word op je laptop. </a:t>
            </a:r>
          </a:p>
          <a:p>
            <a:r>
              <a:rPr lang="nl-NL" dirty="0">
                <a:solidFill>
                  <a:schemeClr val="tx1"/>
                </a:solidFill>
              </a:rPr>
              <a:t>2. Klik rechtsboven op aanmelden. </a:t>
            </a:r>
          </a:p>
          <a:p>
            <a:r>
              <a:rPr lang="nl-NL" dirty="0">
                <a:solidFill>
                  <a:schemeClr val="tx1"/>
                </a:solidFill>
              </a:rPr>
              <a:t>3. Log in met je schoolmail en je wachtwoord. </a:t>
            </a:r>
          </a:p>
          <a:p>
            <a:r>
              <a:rPr lang="nl-NL" dirty="0">
                <a:solidFill>
                  <a:schemeClr val="tx1"/>
                </a:solidFill>
              </a:rPr>
              <a:t>4. Controleer of na het inloggen jouw naam rechtsboven staat. 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02102B99-A7BE-C0AD-A818-C4D36DE75CFB}"/>
              </a:ext>
            </a:extLst>
          </p:cNvPr>
          <p:cNvSpPr>
            <a:spLocks noGrp="1"/>
          </p:cNvSpPr>
          <p:nvPr>
            <p:ph type="pic" idx="1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7933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4E8FF097FBFF4DABC49F2D4CF96A71" ma:contentTypeVersion="8" ma:contentTypeDescription="Een nieuw document maken." ma:contentTypeScope="" ma:versionID="9e6652c4566fbbac5d10eb30e4de01a0">
  <xsd:schema xmlns:xsd="http://www.w3.org/2001/XMLSchema" xmlns:xs="http://www.w3.org/2001/XMLSchema" xmlns:p="http://schemas.microsoft.com/office/2006/metadata/properties" xmlns:ns2="634f901e-76af-4d74-aaaf-da022671c8c9" xmlns:ns3="ba020831-def3-418b-baff-2b1fc451f691" targetNamespace="http://schemas.microsoft.com/office/2006/metadata/properties" ma:root="true" ma:fieldsID="fb8ee6f29b32a785bb52a9f77ad6c0a6" ns2:_="" ns3:_="">
    <xsd:import namespace="634f901e-76af-4d74-aaaf-da022671c8c9"/>
    <xsd:import namespace="ba020831-def3-418b-baff-2b1fc451f6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4f901e-76af-4d74-aaaf-da022671c8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020831-def3-418b-baff-2b1fc451f69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EA1010-3A85-4ABD-B765-B0BB676D08F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101ED75-DA6A-4E4B-AA02-858A6BF1C42C}">
  <ds:schemaRefs>
    <ds:schemaRef ds:uri="143e3b65-6f3d-41e9-ad04-9c21d10fa225"/>
    <ds:schemaRef ds:uri="3a1447d9-ef2c-4152-8793-d29b8d46b58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25C97CB-C553-4352-BECE-27EAD6CDF3A3}">
  <ds:schemaRefs>
    <ds:schemaRef ds:uri="634f901e-76af-4d74-aaaf-da022671c8c9"/>
    <ds:schemaRef ds:uri="ba020831-def3-418b-baff-2b1fc451f69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670</Words>
  <Application>Microsoft Office PowerPoint</Application>
  <PresentationFormat>Breedbeeld</PresentationFormat>
  <Paragraphs>91</Paragraphs>
  <Slides>12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22" baseType="lpstr">
      <vt:lpstr>Aptos</vt:lpstr>
      <vt:lpstr>Arial</vt:lpstr>
      <vt:lpstr>Arial,Sans-Serif</vt:lpstr>
      <vt:lpstr>Calibri</vt:lpstr>
      <vt:lpstr>Raleway</vt:lpstr>
      <vt:lpstr>Raleway Black</vt:lpstr>
      <vt:lpstr>Times New Roman</vt:lpstr>
      <vt:lpstr>Trebuchet MS</vt:lpstr>
      <vt:lpstr>Wingdings</vt:lpstr>
      <vt:lpstr>Office Theme</vt:lpstr>
      <vt:lpstr>Opstart ICT</vt:lpstr>
      <vt:lpstr>Stap 1</vt:lpstr>
      <vt:lpstr>PowerPoint-presentatie</vt:lpstr>
      <vt:lpstr>PowerPoint-presentatie</vt:lpstr>
      <vt:lpstr>Stap 2 </vt:lpstr>
      <vt:lpstr>PowerPoint-presentatie</vt:lpstr>
      <vt:lpstr>PowerPoint-presentatie</vt:lpstr>
      <vt:lpstr>PowerPoint-presentatie</vt:lpstr>
      <vt:lpstr>Office 365 activeren </vt:lpstr>
      <vt:lpstr>PowerPoint-presentatie</vt:lpstr>
      <vt:lpstr>PowerPoint-presentatie</vt:lpstr>
      <vt:lpstr>Klaar!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Tomas Bloem</dc:creator>
  <cp:lastModifiedBy>Karakoc, O. (Ozan)</cp:lastModifiedBy>
  <cp:revision>2</cp:revision>
  <dcterms:created xsi:type="dcterms:W3CDTF">2019-07-15T08:49:18Z</dcterms:created>
  <dcterms:modified xsi:type="dcterms:W3CDTF">2026-08-23T11:51:15Z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0x0101000F4E8FF097FBFF4DABC49F2D4CF96A71</vt:lpwstr>
  </property>
</Properties>
</file>